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ink/ink1.xml" ContentType="application/inkml+xml"/>
  <Override PartName="/ppt/ink/ink10.xml" ContentType="application/inkml+xml"/>
  <Override PartName="/ppt/ink/ink11.xml" ContentType="application/inkml+xml"/>
  <Override PartName="/ppt/ink/ink12.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65" r:id="rId3"/>
    <p:sldId id="257" r:id="rId5"/>
    <p:sldId id="258" r:id="rId6"/>
    <p:sldId id="260" r:id="rId7"/>
    <p:sldId id="278" r:id="rId8"/>
    <p:sldId id="261" r:id="rId9"/>
    <p:sldId id="275" r:id="rId10"/>
    <p:sldId id="279" r:id="rId11"/>
    <p:sldId id="274" r:id="rId12"/>
    <p:sldId id="263" r:id="rId13"/>
    <p:sldId id="264" r:id="rId14"/>
  </p:sldIdLst>
  <p:sldSz cx="14630400" cy="8229600"/>
  <p:notesSz cx="8229600" cy="14630400"/>
  <p:embeddedFontLst>
    <p:embeddedFont>
      <p:font typeface="Alice" pitchFamily="34" charset="0"/>
      <p:regular r:id="rId18"/>
    </p:embeddedFont>
    <p:embeddedFont>
      <p:font typeface="Alice" pitchFamily="34" charset="-122"/>
      <p:regular r:id="rId19"/>
    </p:embeddedFont>
    <p:embeddedFont>
      <p:font typeface="Alice" pitchFamily="34" charset="-120"/>
      <p:regular r:id="rId20"/>
    </p:embeddedFont>
    <p:embeddedFont>
      <p:font typeface="Lora" pitchFamily="34" charset="0"/>
      <p:regular r:id="rId21"/>
      <p:bold r:id="rId22"/>
    </p:embeddedFont>
    <p:embeddedFont>
      <p:font typeface="Lora" pitchFamily="34" charset="-122"/>
      <p:regular r:id="rId23"/>
    </p:embeddedFont>
    <p:embeddedFont>
      <p:font typeface="Lora" pitchFamily="34" charset="-120"/>
      <p:regular r:id="rId24"/>
    </p:embeddedFont>
    <p:embeddedFont>
      <p:font typeface="Calibri" panose="020F050202020403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77BE4C04-1B6E-4320-ABE8-2A8F7E116FB8}">
          <p14:sldIdLst>
            <p14:sldId id="265"/>
            <p14:sldId id="257"/>
            <p14:sldId id="258"/>
            <p14:sldId id="260"/>
            <p14:sldId id="278"/>
            <p14:sldId id="261"/>
            <p14:sldId id="275"/>
            <p14:sldId id="279"/>
            <p14:sldId id="274"/>
            <p14:sldId id="263"/>
            <p14:sldId id="2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53" d="100"/>
          <a:sy n="53" d="100"/>
        </p:scale>
        <p:origin x="748"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11.fntdata"/><Relationship Id="rId27" Type="http://schemas.openxmlformats.org/officeDocument/2006/relationships/font" Target="fonts/font10.fntdata"/><Relationship Id="rId26" Type="http://schemas.openxmlformats.org/officeDocument/2006/relationships/font" Target="fonts/font9.fntdata"/><Relationship Id="rId25" Type="http://schemas.openxmlformats.org/officeDocument/2006/relationships/font" Target="fonts/font8.fntdata"/><Relationship Id="rId24" Type="http://schemas.openxmlformats.org/officeDocument/2006/relationships/font" Target="fonts/font7.fntdata"/><Relationship Id="rId23" Type="http://schemas.openxmlformats.org/officeDocument/2006/relationships/font" Target="fonts/font6.fntdata"/><Relationship Id="rId22" Type="http://schemas.openxmlformats.org/officeDocument/2006/relationships/font" Target="fonts/font5.fntdata"/><Relationship Id="rId21" Type="http://schemas.openxmlformats.org/officeDocument/2006/relationships/font" Target="fonts/font4.fntdata"/><Relationship Id="rId20" Type="http://schemas.openxmlformats.org/officeDocument/2006/relationships/font" Target="fonts/font3.fntdata"/><Relationship Id="rId2" Type="http://schemas.openxmlformats.org/officeDocument/2006/relationships/theme" Target="theme/theme1.xml"/><Relationship Id="rId19" Type="http://schemas.openxmlformats.org/officeDocument/2006/relationships/font" Target="fonts/font2.fntdata"/><Relationship Id="rId18" Type="http://schemas.openxmlformats.org/officeDocument/2006/relationships/font" Target="fonts/font1.fntdata"/><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7:09"/>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22307.380 12724.587 767,'-11.129'0.000'0,"-4.543"0.000"-4,-0.559 0.000 2,0.514 0.000 0,-2.938 0.000-1,0.453 0.000 1,0.338 0.000 2,1.201 0.000-2,-0.867 0.000 1,1.037 0.000 1,4.186 0.000 0,0.916 0.000 2,-8.182 0.000 1,2.242 0.000-3,-1.027 0.000 2,1.762 0.000 0,2.021 0.000-3,0.574 0.000-1,-1.586 0.000 4,-1.074 0.000-3,1.471-0.424 0,2.742-1.807 0,0.150-0.655 3,-4.506-0.934-3,-2.395 0.083 1,3.303 1.345-1,1.869 0.920 1,1.518 0.610 0,-3.066 0.266 2,-5.779 0.309-3,3.715 0.289 1,2.928 0.089-1,-0.199 0.036 1,-0.820 0.004 0,-6.535 0.008 0,8.799-0.073 0,0.543-0.013-1,-4.391 0.004-1,0.527-0.021 1,0.143-0.016 2,-4.834-0.011 3,4.289-0.011-4,3.000-0.003-1,-1.781-0.001 1,-1.123-0.001 1,3.672 0.002-1,-0.344 0.000-1,-4.926 0.001 2,0.502 0.001 0,1.225 0.002-2,2.766 0.000 1,2.631 0.000 0,-1.014 0.000 2,-2.473 0.000-2,2.420 0.000 0,-0.508 0.000-1,-2.469 0.000 2,-2.447 0.000-2,1.578 0.000 0,0.117 0.000 1,-0.002 0.000 0,3.447 0.000-1,0.904 0.000 0,0.270 0.000 2,0.646 0.000 0,-7.904 0.000-1,4.174 0.000-1,-1.805 0.000 3,-2.992 0.000-4,5.563 0.000 2,-2.113 0.000 0,-1.133 0.000 1,0.438 0.000 0,0.816 0.000-1,2.832 0.000-1,1.248 0.000 1,-3.549 0.000 2,-1.219 0.000-2,0.512 0.000-1,2.855 0.000 1,1.648 0.000-1,-4.113 0.000 3,1.039 0.000-1,2.449 0.000 0,0.676 0.000-2,-3.816 0.000 2,3.893 0.000-1,-0.166 0.000-2,0.242 0.000 1,-5.369 0.000 2,1.760 0.000-1,-0.051 0.000-1,-4.666 0.000 0,8.371 0.000 0,0.389 0.000 0,-6.178 0.000 0,-1.369 0.000 1,-0.746 0.000 0,6.475 0.000 0,0.504 0.000 0,0.744 0.000 0,-4.826 0.000 0,0.660 0.000 0,-4.279 0.000 2,2.047 0.000-1,2.170 0.000-1,4.621 0.000 0,-3.793 0.000 0,2.189 0.000 2,-1.814 0.000-2,-2.289 0.000-1,4.650 0.000 1,0.557 0.000 0,-1.666 0.000 0,0.652 0.000 1,1.010 0.000-1,-1.846 0.000 0,0.383 0.000 1,0.939 0.000 0,-0.369 0.000-2,0.248 0.000 1,-1.871 0.000-1,3.104 0.000 1,-6.248 0.000 0,1.490 0.000 0,1.658 0.000-1,2.467 0.000 1,-3.916 0.000 0,4.543 0.000 2,-3.723 0.000-1,1.221 0.000-1,-1.111 0.000-1,1.684 0.000 2,1.072 0.000-1,0.477 0.000 0,-1.297 0.000-1,-1.332 0.000 2,1.891 0.000-1,0.584 0.000 0,23.492 0.000 4,-0.291 0.000-5,3.367 0.000-2,-0.244 0.000 3,-1.195 0.000-1,2.924 0.000-1,-3.172 0.000 2,1.758 0.000 0,5.086 0.000 0,-0.943 0.000-1,0.016 0.000-1,0.207 0.000 1,-2.055 0.000 1,-1.723 0.000 1,0.139 0.000 1,2.623 0.000-4,6.035 0.000 1,-10.146 0.000 1,-0.525 0.000 0,5.785 0.000-2,0.215 0.000 1,-6.080 0.000 1,-0.336 0.000 4,-0.686 0.000-4,5.211 0.000-1,-0.834 0.000 0,4.256 1.386 3,-1.854 2.627 0,-2.244 0.657-3,-5.990-1.850 1,2.660-0.212 1,0.869-0.837 1,0.334-0.813-2,2.137-0.566-1,-1.367-0.430 2,-1.566-0.130-1,-1.863-0.009-1,2.123 0.013 1,-1.080 0.096 2,-0.801 0.048-1,-0.051 0.017-2,-0.443 0.007 1,1.363 0.004 0,5.994 0.000 0,0.596-0.003-1,-0.133-0.002 0,-2.072-0.001-2,-1.559-0.001 2,1.076 0.000 3,-0.375 0.000-1,-4.488 0.000-1,4.256 0.000-1,3.180 0.000 4,0.949 0.000-5,-6.934 0.000 1,0.111 0.000 0,0.563 0.000 2,5.211 0.000 1,-1.922 0.000-3,-2.254 0.000 1,-3.537 0.000 0,5.051 0.000 0,-3.846 0.000 1,2.000 0.000 0,5.014 0.000-3,-2.920 0.000 1,-4.258 0.000 0,-2.010 0.000 1,9.928 0.000 2,-7.201 0.000-2,3.840 0.000-1,-4.098 0.000 3,0.449 0.000-2,5.043 0.000 0,0.582 0.000-1,-0.932 0.000-1,0.570 0.000 3,-2.191 0.000-1,-1.805 0.000-1,1.693 0.000 1,2.119 0.000 2,-5.455 0.000-2,0.326 0.000-1,0.094 0.000-1,-0.178 0.000 2,0.494 0.000-1,2.277 0.000 0,-1.027 0.000 0,-0.176 0.000 1,-0.338 0.000 1,-3.795 0.000-1,0.227 0.000 1,3.787 0.000-2,-0.633 0.000 0,-0.977 0.000 0,5.355 0.000 2,-1.336 0.000 0,-0.713 0.000 1,2.125 0.000 1,-4.865 0.000-3,-3.184 0.000 0,9.861 0.000-1,-6.248 0.000 1,6.643 0.000 0,-0.984 0.000 2,-2.619 0.000-4,-0.486 0.000 1,-3.580 0.000 1,0.424 0.000 2,1.959 0.000-1,-2.002 0.000-1,-0.734 0.000 0,-0.588 0.000 1,-0.410 0.000-1,3.213 0.000 0,-0.672 0.000 1,0.291 0.000-2,-1.162 0.000 1,-1.877 0.000 0,3.365 0.000-1,-3.424 0.000 3,3.125 0.000-1,-1.861 0.000-2,0.740 0.000 0,1.641 0.000 2,-1.387 0.000-2,-3.119 0.000 2,4.645 0.000 0,-1.189 0.000-2,1.436 0.000 0,-2.320 0.000 1,0.850 0.000 0,-2.021 0.000 0,2.334 0.000-1,0.289 0.000 3,-3.725 0.000-1,1.189 0.000-1,-0.555 0.000-2,-0.945 0.000 2,2.775 0.000 1,-1.926 0.000 0,4.035 0.000 0,-2.137 0.000-3,-2.213 0.000 2,-0.135 0.000 1,3.355 0.000 0,-3.648 0.000-1,4.902 0.000-1,-3.432 0.000 0,-1.326 0.000 1,1.152 0.000 0,-0.195 0.000 3,-0.709 0.000-4,2.580 0.000 1,-0.867 0.000-1,-1.482 0.000 2,-0.705 0.000-2,2.322 0.000 0,-1.531 0.000 1,-0.137 0.000 1,-0.076 0.000-1,1.375 0.000 0,-1.729 0.000 0,1.430 0.000 1,-0.049 0.000-1,-1.063 0.000 0,1.408 0.000-1,-1.936-0.485 1,-9.066-10.456 1,-2.152-1.621 0,-0.002 1.519-1,0.000-1.165-1,0.000-4.358 0,0.000 4.765 1,0.000 0.459-1,0.000-2.324 1,1.205 1.450 0,3.229-1.327 0,0.012 0.156 0,-1.041 0.930-1,2.984-6.017 0,-0.234 2.231 1,-1.096 0.398 0,-1.840 2.208-2,-1.541 2.044 4,-0.932-3.015 0,-0.891 3.320-1,-0.236-0.515-2,0.188-1.479 1,0.154 0.445 1,0.055 0.270-2,-0.006 1.516 2,-0.010-0.187-1,-0.502-1.439 1,-5.340 3.140-1,-2.887-0.845-1,-0.426 0.559 0,0.172 0.698 0,0.965 1.331 1,-1.484-0.548 1,-3.725 3.730 0,1.570 4.042-1,-0.193 0.654 0,-1.637 0.266-1,5.281 7.064 2,8.357 4.395 0,-0.152 0.229-2,0.000 3.583 0,1.205-0.736 0,3.400-1.140 1,1.566 0.681 0,1.744 1.312 0,-1.557-4.447-1,4.494 2.625 0,2.211 0.078 2,-1.561-0.718-2,-4.750-3.944 1,0.668-0.940 0,-0.141 3.066 2,-2.439 0.198 0,0.352-1.944-3,2.643 4.682 2,-3.545-3.152-2,-0.387-0.505 1,1.158-0.641-1,4.270 3.096 2,-0.543-0.643-1,-2.418-1.280 0,-1.139 2.260-2,-1.572-0.637 3,3.826-4.192 1,0.727 3.483-1,2.170-0.081-2,-0.271-4.370 0,0.295-2.450 1,-5.766 5.321 2,-3.861 1.660-2,-1.305-1.008-1,0.361 0.261 2,-0.906-22.797 2,-6.432 2.590-5,2.543-1.208 1,1.734-6.709 0,2.092 3.261 0,0.623 0.728 0,0.369-4.163 0,0.244-0.712 1,-1.031 1.551-1,-2.076 2.827 1,-1.416 2.801 1,-0.977-3.561 0,2.436-0.661 0,1.760-2.415-1,1.033 5.096-1,0.318-3.142 1,-0.289 2.225-1,-7.047-3.302 3,-1.900 6.660-3,0.467 0.198 1,2.965-0.585 2,0.506-3.660-2,-2.072 3.338-1,-0.463 0.614 3,5.121-1.231-1,-3.986-1.655-3,-2.809 5.102 4,-0.121 0.371-4,-0.789-1.622 0,-0.537-2.641 3,3.875-1.429-1,-0.059 3.633 0,-1.105-2.983 2,4.133-2.154 0,2.506 2.985-5,2.023 22.530 6,-0.570 0.998-3,0.002 1.354-1,0.000 0.111-1,0.000 0.952 1,0.000 0.509 2,0.000 0.251-1,3.484-1.462 0,3.336-0.148 0,1.822-4.087-1,0.357 2.146 1,-4.025-0.550 0,-1.859 1.042 0,-1.721-1.153-1,-0.973 3.879 1,-0.658-1.664 1,-0.104 2.518 0,0.141-1.531-1,0.111 0.857 0,0.068-0.165-1,0.027-3.269 1,0.010 0.393 0,-0.016-0.524 0,-0.002 0.528 2,0.000-0.241-3,0.000 0.499 0,0.000-0.868 2,0.000 0.343 0,0.000 1.745-1,0.000-2.389-1,0.000 0.133 0,0.000-0.581 2,0.000 1.172 1,-0.467-0.379-3,-8.891-5.494 1,-2.496-4.475 0,-1.977-1.347-1,-0.938-0.576 0,1.891-0.150 0,0.314 0.051 1,-0.729 0.097 1,1.510 0.064 0,-1.631 0.024-1,-1.170 0.006 0,0.311-0.006 1,2.570 2.858-1,0.555 5.950 0,-0.664-4.252 0,-1.588-2.639 0,2.379-1.565-1,-1.594-0.659 1,0.143 0.095 0,0.617 0.188 1,-1.834 0.026 0,1.320 0.000-2,-1.625-0.004 0,2.855-0.003 1,-2.490 0.000-1,1.123 0.000 2,0.711 0.000-1,-3.959 0.000-3,0.643 0.000 4,2.184 0.000 0,-2.627 0.000 0,1.645 0.000-2,1.957 0.000 1,-0.215 0.000 1,-0.744 0.000 0,-1.199 0.000-1,-2.014 0.000-2,0.342 0.000 1,2.578 0.000 2,-1.709 0.000-1,-4.205 0.000-1,-0.943 0.000 1,1.896 0.000-1,3.135 0.000-1,0.016 0.000 0,0.674 0.000 4,0.617 0.000 0,2.471 0.000-1,-3.682 0.000-1,0.074 0.000 1,1.994 0.000-1,-0.266 0.000-1,-2.314 0.000 1,0.449 0.000-1,1.311 0.000 0,1.137 0.000 2,-1.361 0.000 0,1.506 0.000-2,1.170 0.000 2,-1.684 0.000 0,0.617 0.000-2,0.553 0.000 2,0.004 1.386-1,-0.053 2.448-1,-0.066 0.532 1,-1.061-0.313 0,1.133-1.366 0,-3.977-0.826 1,3.785-1.479-1,-0.340-0.422 1,-0.043-0.112-1,-2.133-0.049-1,2.746 0.071 1,-0.477 0.069 1,-0.326 0.047 0,1.260 0.015-1,-1.066 0.003-1,0.523 0.001 1,-3.484 0.000-1,3.723-0.004 0,-0.779-0.002 0,-3.512 0.000 1,2.125 0.000 0,0.504 0.000 1,1.795 0.000 0,-2.391 0.000 0,-2.031 0.000-1,2.418 0.000-1,2.428 0.000 1,-4.984 0.000-2,0.105 0.000 2,0.865 0.000 0,1.953 0.000 0,-0.793 0.000 0,-0.670 0.000 1,-1.318 0.000-1,2.920 0.000 0,-1.102 0.000 1,0.361 0.000-3,0.516 0.000 2,-2.250 0.000 1,0.219 0.000-1,-2.984 0.000 0,5.018 0.000-2,1.221 0.000 2,-1.787 0.000 1,0.248 0.000 0,-1.922 0.000-2,0.547 0.000 2,-0.516 0.000-1,-1.770 0.000-1,-2.584 0.000 0,2.490 0.000 0,5.229 0.000 1,-6.371 0.000 2,0.992 0.000 0,5.422 0.000-3,0.402 0.000 0,-3.318 0.000 1,-3.314 0.000 1,3.072 0.000-1,0.279 0.000 0,-3.047 0.000-2,-1.123 0.000 1,1.371 0.000 1,1.332 0.000 0,-1.352 0.000 0,-2.313 0.000 0,6.645 0.000 0,-0.271 0.000 0,1.387 0.000 0,-3.113 0.000 2,-3.369 0.000-2,4.262 0.000-1,-3.031 0.000 0,-0.461 0.000 1,5.156 0.000 0,0.557 0.000 0,0.814 0.000-1,-3.674 0.000 1,0.355 0.000 0,-1.879 0.000 2,-2.172 0.000-1,-3.213 0.000-2,4.695 0.000 0,0.205 0.000 0,0.770 0.000 2,1.855 0.000 1,2.172 0.000-2,-4.891 0.000 2,4.740 0.000-2,-3.125 0.000-1,0.211 0.000 1,-4.629 0.000 0,3.424 0.000-3,2.959 0.000 2,-2.131 0.000 3,-1.406 0.000-2,1.703 0.000 0,-2.068 0.000-1,1.867 0.000 2,1.775 0.000 0,1.234 0.000-1,0.891 0.000 0,-4.947 0.000 1,0.373 0.000-1,1.070 0.000-1,-0.246 0.000 1,0.719 0.000 0,-2.471 0.000 1,-0.150 0.000-3,3.789 0.000 1,-0.070 0.000 3,-2.117 0.000-2,1.846 0.000 0,2.889 0.000 0,-0.730 0.000 0,-3.154 0.000 1,1.811 0.000-1,-3.303 0.000-1,1.641 0.000 2,2.436 0.000-1,0.945 0.000-1,-3.449 0.000 3,1.043-0.939-2,2.338-3.707 0,2.158-2.005 0,-0.717 1.580 1,-1.240 2.123 0,10.504-8.899 0</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9:53"/>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20569.380 12506.587 767,'-11.371'0.000'0,"0.146"0.000"-3,-3.129 0.000 2,-1.080 0.000-2,-0.633 0.000 2,2.332 0.000 0,-0.346 0.000 0,-1.875 0.000 2,0.805 0.000-1,2.498 0.000-1,-0.979 0.000 2,-2.371 0.000 0,0.686 0.000-2,2.184 0.000 1,-2.477-3.116 1,3.902-3.494 0,0.863-2.011-1,1.266 0.695 0,-2.926 0.479-1,2.867-1.017 4,5.977-4.179-2,3.699 0.505-3,0.426 0.604 2,-0.324-2.757 0,-0.113 0.663 1,-0.031 1.314-2,-0.008 0.022 0,0.002 0.758 2,0.006-1.046-2,0.004 0.896 1,0.000-1.668 1,0.000 1.213-1,0.000 24.753 4,0.000-1.060-6,0.000 2.677 1,0.000-0.835 0,0.000 2.155-1,0.000 2.151 0,0.000-2.553 2,0.000 0.438 1,0.000 0.882 1,0.000-5.206-1,0.000 4.986-2,0.000-2.943 1,0.000-1.196 0,0.000 1.262-1,0.000 0.244 1,0.000-0.987 1,0.000 0.922-1,0.000-1.806-1,0.000 5.063 1,0.000-4.515 1,0.000-0.632-2,0.000 3.060 1,0.000-0.763 2,0.000-1.005-1,0.000 1.448-1,0.000-1.494-1,0.000 0.095 0,0.000-0.684 1,0.000 0.902 0,0.000-0.716 1,0.182-0.540 0,9.520-6.616 0,2.498-5.368-1,0.070 0.015 0,-0.574 0.000-1,0.910 0.000 1,0.879 0.000 1,-1.865 0.000-2,3.689 0.000 1,-0.213 0.000-1,-2.523 0.000 0,0.830 0.000 1,0.512 0.000 0,1.363 0.000 1,-4.023 0.000-2,3.822 0.000 1,-1.828 0.000 1,-2.160 0.000-1,2.670 0.000 0,-0.238 0.000 0,1.254 0.000 0,-0.629 0.000 0,-0.338 0.000-1,0.273 1.206 1,-3.111 2.842-1,2.000 1.003 2,2.510-1.053-1,-0.777-1.512-1,0.445-1.119 1,-2.752-0.960 0,3.055 1.053 1,-1.785 2.421-3,-3.158 0.173 2,2.975 0.173 1,0.652-1.828 1,-0.430-1.106-3,-2.258-0.772 0,1.742-0.354 1,0.240-0.230 1,1.139-0.073-1,0.195-0.005-1,-2.527 0.045 1,0.119 0.027-1,0.199 0.028 2,0.605 0.021 0,-0.184 0.016-2,-0.844 0.008 2,1.242 0.004-1,2.924-0.001 0,-1.232-0.004 0,1.354 0.000-1,-0.500-0.002-1,2.563 0.000 4,-4.865 0.000-4,5.547 0.000 1,-3.996 0.000 2,-0.209 0.000 0,1.875 0.000-1,-3.266 0.000 0,-1.020 0.000-1,2.416 0.000 3,3.570 0.000-2,-1.375 0.000-1,-2.063 0.000 1,-1.389 0.000-1,2.551 0.000 1,-1.775 0.000 0,-1.506 0.000 1,-2.027 1.386 0,1.320 4.490 0,-1.377-1.481 1,0.080-1.639-3,3.271-0.571 1,1.279-0.885-2,0.217-0.740 1,-1.785-0.024 1,1.764 3.396 0,0.217 0.595 2,0.211-1.104-3,1.607-0.716 1,0.059-0.937-3,-3.965-0.957 3,1.977-0.391 1,1.367-0.373 0,-1.039-0.151-1,-2.098-0.038-1,1.422-0.021 1,2.488 0.045 0,0.543 0.043 2,0.041 0.032-3,-0.799 0.026-1,1.279 0.013 4,-5.055 0.005-4,-0.098 0.334 2,1.893 2.071 2,4.971 2.795-3,-2.777-0.507 0,-4.982-1.827 1,-0.240-1.018 1,1.398-0.918 2,0.877-0.644-4,-0.979-0.324 0,-1.826-0.111 0,-0.975-0.004 2,4.496-0.005 0,-3.910 0.092 0,-0.699 0.032 0,4.857 0.021-2,-2.123 0.016 2,-1.949-0.001-1,2.709-0.001 0,-1.252-0.002-1,0.572-0.001 0,-2.676-0.001 1,4.520 0.000 0,-4.021 0.000 1,3.021 0.000-2,0.305 0.000 2,-0.051 0.000 3,-3.932 0.000-7,-22.221 0.000 6,-1.068 0.000-3,-2.031 0.000-1,3.180 0.000-1,-0.777 0.000 1,-4.746 0.000 0,2.039 0.000 1,1.092 0.000 1,-1.141-0.441-3,-3.082-2.628 3,0.361-1.266-2,0.025 0.176-1,2.309 1.341 2,0.410 0.975 1,-2.703 0.620-1,-0.713 0.255 0,0.609-1.926-2,4.813-0.202 1,-4.049-1.012 2,2.666 1.153 2,1.646 1.039-3,-3.754 0.397 0,-2.699 0.612 0,-0.869 0.544-1,2.740 0.374 1,-0.174 0.145 1,2.779 0.020-3,1.814-0.049 4,-1.945-0.041-1,-0.615-0.035-2,0.357-0.026 1,1.504-0.017-1,-1.012-0.008 2,-0.857-0.006 0,-0.902-0.001-2,-2.289 0.002 1,-1.611 0.002 0,3.375-0.323-2,4.340-1.819 0,0.584-1.319 3,-2.801-3.105 3,-4.326-1.620-5,-0.857 1.375-1,1.074 2.033 0,1.803 1.897 3,1.766 0.055 0,2.861-0.905 0,-1.148-0.385 0,-1.910 0.110 0,3.039 1.607-2,-0.438 0.967 1,-0.838 0.725 1,2.020 0.560-1,-2.338 0.265 0,-1.354 0.112 2,3.209-0.066-2,1.410-4.951-1,11.254-6.478 4,10.895 9.064-3,0.885 2.466 0,0.230-0.192 0,-1.055-0.046-2,1.498-0.016 1,2.320-0.009 0,0.012-0.004 1,-1.588 0.002 1,0.391 0.001-1,2.262 0.001-1,-1.230 0.002 0,1.305 0.000-1,2.586 0.000 3,-2.410 0.000-1,-0.336 0.000-2,-0.848 0.000 3,-4.400 0.000 0,3.967 0.000-1,0.467 0.000 2,-0.270 0.000-2,-3.822 0.000-1,1.150 0.000 1,2.256 0.000 2,0.500 0.000-3,-0.783 0.000-1,-3.494 0.000 1,-0.055 0.000 2,0.109 0.000 1,2.463 0.000-1,2.590 0.000-2,-0.650 0.000 0,-1.953 0.000 0,-2.494 0.000 1,3.699 0.000 2,3.822 0.000-3,-4.633 0.000 1,-2.035 0.000-1,0.412 0.000 1,1.918 0.000 2,-1.670 0.000-3,-1.729 0.000 2,3.836 0.000 0,-2.662 0.000 0,1.967 0.000-2,0.633 0.000 2,-1.355 0.000-1,-2.213 0.000 0,2.111 0.000-1,-1.543 0.000 2,-0.176 0.000-1,1.953 0.000 0,-0.227 0.000-1,-0.123 0.000 1,-0.113 0.000 1,-0.508 0.000-2,0.705 0.000 2,1.201 0.000-1,1.438 0.000-1,-4.021 0.000 0,0.209 0.000 0,-0.771 0.000 1,4.371 0.000 1,-3.592 0.000 0,-0.572 0.000 0,0.744 0.000-1,0.227 0.000-2,-0.049 0.000 2,1.479 0.000 0,1.164 0.000 0,1.350 0.000-1,-2.133 0.000 0,1.730 0.000 2,-0.146 0.000 1,1.168 0.000-1,-0.861 0.000-3,-2.348 0.000 0,0.973 0.000 0,-1.879 0.000 4,-2.031 0.000-1,0.857 0.000 0,3.504 0.000 1,-2.578 0.000-4,0.039 0.000 1,2.068 0.000 2,0.445 0.000-2,-0.816 0.000 1,-1.404 0.000 1,-2.156 0.000-1,2.336 0.000 0,4.875 0.000 1,-4.066 0.000-2,1.455 0.000 1,1.793 0.000 1,-3.277 0.000-1,-2.168 0.000 0,2.848 0.000-2,-1.518 0.000 3,-2.229 0.000 0,1.697 0.000 0,-1.795 0.000 0,2.488 0.000-2,5.516 0.000-1,-3.008 0.000 3,-2.465 0.000-2,1.676 0.000-1,-3.021 0.000 3,-0.014 0.000 0,-0.750 0.000 1,1.910 0.000-2,1.951 0.000 0,-0.504 0.000 0,-1.049 0.000-1,0.227 0.000 1,-1.498 0.000 0,0.830 0.000 1,1.393 0.000-2,-2.359 0.000 1,0.740 0.000 0,-2.318 3.658 2,-11.232 7.963-1,-10.537-8.905-1,-1.039-2.711 0,-1.256-0.005 0,1.199 0.000-1,0.592 0.000 0,-1.369 0.000-1,-0.256 0.000 4,0.146 0.000-1,1.537 0.000-2,0.158 0.000 1,-1.363 0.000 0,0.930 0.000 0,-0.135 0.000 1,-0.502 0.000-1,-0.273 0.000-1,-0.574 1.182 2,3.645 4.856-1,-0.543 0.557-1,-0.396-2.528 0,-2.727-3.456 2,1.059-0.833 0,0.832 1.102-1,-2.178 4.812-1,-0.080 0.490 0,1.063-2.335 1,0.186-2.379 0,-1.111-1.227 1,-2.416-0.408-3,4.828 0.018 1,-4.299-0.012 1,-0.369 0.081 1,-0.086 0.055 0,0.906 0.023-1,0.797 0.006-1,2.500 0.003 1,-1.637-0.002 0,-1.182 0.000 1,-0.662-0.002-1,0.982-0.001-1,2.346-0.001 1,-3.385 0.000-1,-0.533 0.000 3,2.688 0.000-3,-1.697 0.000 1,-1.152 0.000-1,-1.479 0.000 1,0.646 0.000-1,-1.053 0.000 1,3.059 0.000-1,1.455 0.000 3,1.270 0.000 0,-3.131 0.000-1,1.596 0.000-4,-1.119 0.000 4,-1.242 0.000 0,1.078 0.000 0,2.607 0.000-2,-3.959 0.000-1,4.525 0.000 3,-5.781 0.000-1,3.506 0.000 0,-1.914 0.000 0,4.061 0.000-1,-5.619 0.000 2,-3.268 0.000-3,3.016 0.000 1,4.436 0.000 1,-0.582 0.000 0,-3.148 0.000 2,2.135 0.000-2,1.031 0.000-1,0.807 0.000 2,-4.996 0.000 0,2.375 0.000-1,2.779 0.000 1,-4.180 0.000-3,5.629 0.000 3,-3.586 0.000-1,1.043 0.000 0,0.010 0.000 1,-0.328 0.000-1,1.996 0.000 1,-1.662 0.000-1,1.848 0.000 0,0.898 0.000 0,-3.854 0.000 0,3.773 0.000-2,-1.697-0.073 3,7.203-9.600 0,13.236 1.372 1,2.572 1.437-1,-0.266 1.996-3,3.271 1.534 1,-0.727 1.410 1,-1.174 0.933-2,1.189-2.023 1,2.402-2.369 3,-1.756 1.677-2,1.088 0.795-1,0.350 0.957 1,1.889 0.852-1,-0.955 0.694 1,-1.836 0.291-1,3.459 0.148 1,2.367 0.108-1,-5.309-0.021 1,-1.850-0.023 0,-1.020-0.023-1,-0.289-0.013 3,5.105 0.010-1,-2.295-0.029-2,1.986-0.015 1,-1.504-0.015 0,2.188-0.010 0,-1.166-0.004 1,0.582-0.002-1,3.443 0.001-1,-1.654 0.001 0,-2.191 0.002 1,-0.293 0.001 1,-2.445 0.001-1,2.232 0.000 2,-1.412 0.000 0,4.514 0.000-3,-0.871 0.000-2,-1.801 0.000 2,-1.248 0.000 2,1.223 0.000-1,-0.805 0.000 2,0.732 0.000-2,-0.148 0.000 0,-0.518 0.000-1,1.166 0.000 1,-0.350 0.000-1,1.611 0.000 1,-3.566 0.000 0,0.162 0.000 1,2.176 0.000-1,-2.848 0.000 0,-0.090 0.000 0,-0.020 0.000 1,-0.334 0.000-1,-0.889 0.000 0,0.424 0.000 0,1.025 0.000 1,2.004 0.000-2,-1.619 0.000 0,-1.469 0.000 2,0.625 0.000-1,-0.260 0.000 0,-0.203 0.000 0,-0.135 0.000 1,-0.074 0.000-2,-0.035 0.000 2,0.992 0.000-1,-1.174 0.000-1,2.010 0.000 2,-2.537 0.000-1,1.193 0.000 1,-1.369 0.000 0,2.865 0.000-1,-0.404 0.000-1,-0.191 0.000 0,-0.316 0.000 2,-0.955 0.000-1,0.049 0.000 0,2.861 0.000 1,-1.881 0.000-2,1.180 0.000 0,-2.289 0.000 2,-0.666 0.000-1,1.754 0.000 1,-1.828 0.000 0,1.002 0.000-2,-4.789-8.171 2,-7.477-4.571 0,0.000-1.278-3,0.000 0.412 0,0.000 1.531 2,0.000-0.575 1,0.000-0.418 0,0.000-1.168-1,0.000 2.720-1,0.000 0.079 1,0.000 0.005 0,0.000 0.201 1,0.000-2.264-1,0.000-0.826 0,0.000 0.464-1,0.000 2.067 1,0.000 0.511 1,0.000-1.464-1,0.000 1.506 1,0.000-1.556-2,0.000 0.861 1,0.000 0.100-1,0.000 0.169 2,0.000-1.179-1,0.000 1.454 1,0.000-3.361-2,0.000 0.607 1,0.000 0.568-2,0.000 1.784 0,0.000-0.502 3,0.000-0.418 0,9.213 21.431 4,-3.479 2.243-8,-3.281 0.294 3,-1.377 5.130-1,-0.895-3.824 0,-0.234-0.831 1,-0.178 4.120-1,0.020-0.086 1,1.002-2.884 1,3.787 1.991-1,0.395-0.462-1,-0.721 1.942 0,-2.152-2.432 2,0.418 1.084 0,1.709-1.748-4,1.988 1.139 4,-2.016-3.195 0,-1.990 3.554 1,-1.799-1.236-1,-0.570 0.080-3,-0.105-0.233 2,0.109-0.477 1,0.092 2.771-2,0.055-0.530 2,0.018-0.397-2,0.002-0.855 0,-0.004-2.762 2,-0.006 0.888-1,0.000 1.300 0,0.000-0.314 1,0.000-0.462-1,0.000-23.922 4,0.000-1.417-4,0.000-1.229-2,0.000 1.853 0,0.000-0.708 3,0.000-2.251-2,0.000 0.604 1,0.000 1.293-1,0.000 1.688-1,0.000-4.603 3,0.000 2.738 0,0.000 0.387-1,0.000 1.739 0,0.000-3.135 0,0.000 2.915-1,0.000-1.147 2,0.000 0.984 0,0.000-0.235-1,0.000-0.278 0,0.000 0.535 0,0.000-0.080 0,0.000-1.058 1,0.000 0.606-1,0.000-1.806 0,0.000 1.331 0,0.000 1.325-1,0.000 0.280 0,0.000-0.548 3,0.000 0.227-2,0.000-1.060 0,0.000-0.493 0,0.000 0.576 0,0.000 0.661 0,0.000 0.387 0,0.000-1.018 0,-0.174-1.664 0,-4.836 2.188 0,-5.813 3.756 0,3.256-0.427 0,-4.670 4.688-1,1.000 4.009 2,3.963 8.799 0,-0.197 2.642 0,0.570-2.921-3,-0.789 0.383 1,0.773 0.056-1,0.848 2.633 2,-1.166-2.602 2,-2.479 2.482-2,2.322-2.854 0,-1.350 2.139-1,0.137-0.680 0,0.523-2.464 0,-2.156-0.961 1,-1.951 1.847 2,1.059-3.270-1,-0.439-1.823-2,-1.594-1.636 0,-1.492-1.144 0,0.646-0.660 0,1.668-0.297 1,0.809-0.081 1,-2.055 0.003 0,0.658 0.091 0,-4.504 0.021-1,6.363 0.048-2,-1.996 0.005 0,-0.680 0.007 1,-0.371 0.006 0,0.662 0.005 0,-0.539 0.003-1,-1.176 0.002 1,0.500 0.003 1,0.824 0.001 0,-8.168-1.202 0,9.391-0.305 0,0.178-0.286 1,-5.766-1.045 0,-2.439-0.335-1,0.641 0.464 1,0.611 0.598 0,1.721-0.607-1,-1.684-1.656 1,4.318 1.052 0,2.275 0.822 0,0.412 0.329-2,0.730 0.370 0,-1.723-0.860 1,2.652-0.787 0,0.551-0.846 0,-4.871-3.709 2,3.031 1.761-2,-3.695-0.325-1,-1.969 1.222 2,4.725 1.434-1,-7.041-2.549-1,9.258 3.542 2,-7.582-1.224-1,2.299 1.495-1,-2.777 0.527 0,7.709 0.522 3,-8.752-2.481-4,3.260 0.427 1,2.279 0.848 1,-1.986-0.044 1,-6.916-2.294 0,10.461 2.180-1,0.430 0.165-1,0.688-0.097 0,0.816-0.263 0,-9.297-4.134 0,0.109 0.705 3,3.316 2.393-1,0.111 1.345-2,0.607 1.306 3,1.109 0.915 0,0.020 0.564-2,-2.955 0.271 1,2.199 0.056-3,3.129-0.378 2,-0.857-2.845 1,-3.375-1.382 1,-0.816 0.330-4,0.787 0.985 1,1.328 1.067 1,1.291 0.881-1,1.000 0.612 3,-0.156 0.378-1,0.047 0.198-1,-1.229 0.059 1,-0.547-0.025-2,1.227-0.046-1,1.723-0.042 2,0.844-0.029 1,-0.828-0.019 0,-2.904-0.010 0,0.320-0.006-1,0.715 0.000 0,0.297 0.002-1,-0.246 0.002 1,-1.814 0.000 1,0.414 0.002-3,1.695 0.000 1,2.313 0.000 2,-2.838 0.000 0,-4.084 0.000-2,2.133 0.000 1,2.898 0.000-1,1.623 0.000 1,-2.391 0.000 2,-1.869 0.000-3,-0.617 0.000 1,0.762 0.000-1,-1.170 0.000 2,-1.855 0.000-2,4.449 0.000 0,2.469 0.000 1,-2.908 0.000 2,-1.090 0.000-2,1.377 0.000-1,-4.311 0.000 0,7.082 0.000 1,-5.871 0.000-1,2.580 0.000 1,-2.828 0.000 0,0.213 0.000 1,-1.889 0.000-1,3.842 0.000 0,-2.623 0.000 2,0.904 0.000 1,-2.541 0.000-6,-1.529 0.000 0,1.811 0.000 3,4.689 0.000 0,3.016 0.000 0,-0.887 0.000 2,-2.357 0.000 0,1.875 0.000-1,1.904 0.000-1,-1.672 0.441-1,-4.002 2.628 1,-1.672 1.757-1,2.014-0.911 0,4.199-1.571 2,-0.637-0.607-2,-6.365-0.284 2,1.758-0.813-1,2.225-0.459 0,4.270-0.190-1,-0.627-0.070 1,-3.744 1.147 2,1.414 1.814-2,-0.049 0.498-1,-2.463 0.190 0,-0.420-0.601 1,-1.205-0.697-1,2.496-1.045 1,2.066-0.684 1,-3.412-0.373 0,2.906-0.258 0,0.289-0.059 0,0.518 0.005-3,0.510 0.031 2,1.498 0.044 1,-4.137 0.018-1,1.277 0.028 1,-1.807 0.016-2,4.646 0.008 1,-4.842 0.003 2,2.184-0.003-3,0.680-0.001 1,-2.590 0.000-1,2.371-0.003 2,0.539 0.000-1,0.154 0.000 0,-3.004 0.000 1,0.059 0.000-1,1.195 0.310-1,3.830 5.917 2,-0.916 1.759 1,-1.709-4.313-3,3.504 6.644 0,6.672 1.551 1,5.043-0.514 0,12.602-9.185 2,0.600-1.839-3,1.078-0.357 0,-3.719-0.046 1,1.424 1.380-1,-0.148 2.635 1,-2.150 0.511-1,-0.189-0.569 1,0.061-1.064 1,3.510-0.774-1,-0.441-1.271 0,4.201-0.473-1,1.205-0.304-1,-4.111-0.101 0,-0.277-0.025 1,0.316 0.002 3,-2.822 0.038-2,3.064 0.008 0,0.986 0.022 0,0.926 0.021 0,4.605 0.013-1,-10.209 0.018 0,6.955 0.002-1,-7.100 0.005 2,0.740 0.001-1,0.412 0.001 1,0.150 0.001 0,-0.047 0.000 0,-0.197 0.001 0,0.025 0.000-1,0.189 0.000 0,0.324 0.000 1,0.414-0.001 0,6.107 0.001 2,-1.035-0.001-3,-1.639 0.000 0,2.709 0.000 1,-7.000-0.001-1,-0.322 0.000 2,1.791-0.001 0,-0.432 0.000 0,-0.438 0.000 1,5.988 0.000-2,1.531 0.000-1,-6.045 0.000 1,2.363 0.000 4,-0.010 0.000-4,1.230 0.000 0,-5.445 0.000 0,-0.146 0.000 0,-0.570 0.000-1,5.438 0.000 0,-0.826 0.000 0,-0.393 0.000 2,-0.100 0.000 1,-5.805 0.000-2,9.686 0.000 0,-6.240 0.000 0,-2.127 0.000 0,4.861 0.000 1,-0.471 0.000 0,-5.371 0.000-1,0.127 0.000-1,-0.221 0.000 0,3.441 0.000 0,3.256 0.000 0,0.352 0.000 1,1.598 0.000 2,3.055 0.000-5,-10.645 0.000 3,-0.836 0.000 0,4.715 0.000 0,-0.711 0.000 0,-0.102 0.000 2,0.254 0.000 1,0.422 0.000-4,0.463 0.000 1,-5.475 0.000 0,9.979 0.000-1,-6.309 0.000 1,1.957 0.000 0,2.279 0.000 1,-3.570 0.000 0,-3.340 0.000-2,2.834 0.000 1,3.158 0.000 0,-3.025 0.000 0,-1.691 0.000-1,3.459 0.000 2,0.490 0.000 0,-0.445 0.000-1,-5.646 0.000-1,3.936 0.000 1,-2.094 0.000 2,-1.375 0.000-2,3.184 0.000-1,2.400 0.000 1,-2.070 0.000-1,1.037 0.000 0,2.877 0.000 3,-0.766 0.000-3,-2.613 0.000 0,-4.418 0.000 1,-0.248 0.000 2,0.238 0.000 0,0.125 0.000-2,3.699 0.000 0,-0.271 0.000 0,-0.334 0.000-1,-0.986 0.000 1,2.217 0.000-1,-1.814 0.000 1,2.621 0.000 2,-2.314 0.000-5,1.227 0.000 3,-1.891 0.000 1,0.895 0.000-1,1.939 0.000 0,-2.500 0.000 0,1.150 0.000-1,-0.961 0.000 2,0.803 0.000 0,0.766 0.000-2,1.352 0.000 1,0.461 0.000 0,3.287 0.000 0,-2.271 0.000-2,-3.055 0.000 1,2.404 0.000 0,-2.598 0.000 4,0.166 0.000-4,3.271 0.000 1,-5.088 0.000 0,2.285 0.000 0,1.287 0.000 1,-2.336 0.000 0,-1.543 0.000-1,4.855 0.000-1,-6.783 0.000 1,-0.125 0.000 0,-0.264 0.000 0,5.227 0.000-2,-0.439-0.467 0,-0.648-2.773 5,-1.500-1.698-1,0.629 0.034-2,-0.814 1.987 2,0.795 1.063-3,-0.543 0.903 1,-1.443 0.624 0,-0.740 0.333-1,2.994 0.150 2,0.150 0.021 0,-2.822-0.057-1,0.045-0.042-1,1.211-0.030 1,-1.947-0.028 0,0.660-0.015 0,1.191-0.008 0,-1.283-0.004 0,-0.752 0.001 0,0.959 0.001 0,-0.898 0.001 1,3.285 0.001-1,-0.025 0.002 1,-2.207 0.000-1,1.166 0.000 0,-0.588-1.575 1,-4.953-9.043 0,2.164 4.525-2,-4.098-3.312 1,-6.232-2.257 0,-1.082-0.191 1,-9.244 6.396-1,4.391-3.874 0,-4.896 3.391-1,-0.135 5.386 1,-1.748 0.875-1,1.387-0.191 2,-0.266-0.076-2,0.920 0.377-1,1.660 7.289 3,2.215 2.142 0,3.104 1.183 0,-7.176-4.277-1,-0.328-5.886 0,0.258-0.933-1,-2.170-0.325 1,-1.049 0.146 0,0.777 0.161 0,1.797 0.065-1,0.908 0.012 2,-3.701 0.004-1,3.221-0.005-2,-1.152-0.004 3,0.627-0.002-1,-4.371 0.000 1,5.082 0.000-2,-2.467 0.000 1,2.514 0.000 0,-1.043 0.000 1,-2.213 0.000 0,0.238 0.000-2,0.350 0.000 0,0.074 0.000-1,2.615 0.000 3,-2.156 0.000 1,-0.969 0.000-2,1.475 0.000-1,-0.283 0.000 1,0.977 0.000-1,1.213 0.000 1,-4.348 0.000 1,2.406 0.000 0,-0.242 0.000-1,0.799 0.000 0,-0.217 0.000-1,1.285-0.325 1,-1.104-6.876 2,0.619 1.659-2,0.049 2.525-1,0.152 1.384 1,-3.480 0.843-1,2.385 0.853 2,0.428 0.169-1,0.588-0.091 0,-3.525-0.068 0,1.498-0.055 0,-2.898-0.020 0,2.777-0.002-1,-0.676 0.000 1,0.508 0.001-1,1.203 0.001 1,-2.061 0.000 0,-2.012 0.002-1,-0.115 0.000 0,1.000 0.000 1,2.133 0.000-1,-0.057 0.000 3,-0.803 0.000-1,0.615 0.000-2,-0.094 0.000 1,0.781 0.000 1,0.396 0.000-1,-0.990 0.000 0,0.682 0.000 1,-1.393 0.000-1,3.229 0.000 0,0.287 0.000 1,-0.689 0.000 0,-0.494 0.000-1,-1.742 0.000-1,3.070 0.000 0,-4.168 0.000 1,2.340 0.000 0,1.574 0.000 0,-4.863 0.000 1,3.791 0.000-1,-0.074 0.000-1,-1.215 0.000-1,-1.563 0.000 2,0.654 0.000-1,2.693 0.000 1,-3.295 0.000 1,-0.305 0.000 1,4.004 0.000-3,-0.332 0.000 1,-0.199 0.000 0,-0.205 0.000 0,-3.154 0.000 1,-1.139 0.000-2,1.922 0.000 0,1.549 0.000 0,1.203 0.000 2,-3.748 0.000 1,4.617 0.000-1,-1.168 0.000-2,0.676 0.000 1,-0.145 0.000-1,-0.141 0.000 2,-2.477 0.000-1,-1.518 0.000-1,0.076 0.000 0,1.752 0.000 0,0.652 0.000 2,-0.955 0.000 0,-0.678 0.000-2,1.619 0.000 1,-1.129 0.000 1,-1.664 0.000 0,1.912 0.000 0,-1.639 0.000-2,1.529 0.000 0,1.342 0.000 0,1.002 0.000 1,-1.270 0.000 2,1.553 0.000-2,-3.826 0.000 0,0.342 0.000-1,1.053 0.000 1,1.082 0.000-1,0.979 0.000 1,-6.154 0.000 1,-0.039 0.000-1,-1.807 0.000-1,2.990 0.000 1,3.256 0.000 0,-2.912 0.000 0,-0.441 0.000 0,3.170 0.000 0,2.680 0.000-1,-2.316 0.000 2,-0.473 0.000 1,-0.496 0.000-2,-0.291 0.000 0,2.115 0.000-2,1.305 0.000 2,-3.221 0.000 1,-2.592 0.000-2,-0.285 0.000 0,4.580 0.000 1,-0.918 0.000 0,-2.893 0.000 1,4.730 0.000-1,-2.777 0.000 0,-0.932 0.000 1,0.842 0.000-1,0.543 0.000-1,1.984 0.000 1,-3.156 0.000 2,2.100 0.000-2,2.414 0.000 0,0.033 0.000 1,-0.205 0.000 0,-4.188 0.000-2,1.709 0.000-1,2.404 1.090 3,0.783 3.559-1,1.232 2.610 1,-1.387-2.196-1,2.004 2.760 1,-0.654 1.309 0,-2.002-3.354-1,2.107 1.200-2,2.328 2.355 1,4.148 2.453 2,-5.549-2.517 0,3.160 2.710 0,2.588 0.895-3,1.783 1.073 1,0.988-2.830 2,0.199-0.001 0,8.936-4.674 0,-0.379 1.595-1,0.787 3.138-1,2.354-1.312 0,1.652-4.193 0,-3.326 0.526 1,2.617 0.422 1,-1.920-3.154-1,3.371-1.159-1,-3.135-1.329 1,-0.246 2.282 1,2.287 1.821-2,-0.076 2.826 0,-2.154 0.865 2,2.771-2.079 0,-2.688-3.949-2,1.625-1.083 0,1.398-2.325 0,0.211-3.394 1,-0.240-1.025 0,-1.990-1.479 0,-2.891-0.380 1,0.557-5.740 0,-2.881-3.209-3,-3.139 0.718 1,-2.229 1.864 1,-1.305 1.828 1,-0.838-3.964 1,-0.750 3.780-1,-6.346 3.390 0,-6.146 7.358-1,2.596 1.134 0,-3.867 0.160-1,2.965-0.144 0,-0.090-0.068 2,-3.105-0.040-4,0.479 0.328 4,3.031 2.308-1,0.303 1.731 0,-1.568-0.006 2,-2.342 1.692-3,2.832 0.055-1,1.986-1.530 2,-2.676 2.767 0,5.164 3.302 3,0.238-1.150-3,-1.529-1.840-1,0.770-0.086 1,0.496 0.952 0,-1.910 2.973 0,1.752-1.480 0,3.090 0.914 0,4.313 0.251 1,1.293 0.200 0,6.688-3.124 0,6.041-8.313-1,1.227-0.199-1,0.131 0.051-1,-3.342 0.049 1,3.656 0.011 1,-1.479 0.014-1,-2.152 0.008 1,3.281 0.005 0,-1.141 0.000 1,-1.041-5.255 1,-1.816-1.983-1,-3.230-1.674-2,-3.486-2.859 1,-3.082-2.083 0,-1.230 2.784 0,0.035-1.711 0,-0.908 1.786 0,-6.721 2.178 1,1.248-0.194-1,-5.145 2.102 0,-1.938 4.174-1,2.658 2.418 1,-1.295 0.516 0,-1.012 0.023 1,1.213-0.084-2,0.682-0.076 0,-0.340 0.140 1,1.066 2.283 1,-0.516 4.878-2,4.732 2.520 1,-3.127 3.887 1,4.828-1.265-1,2.244-1.606-1,1.053 1.027 0,0.855 0.760 1,0.586 0.869 1,0.309-1.220-2,0.086-1.053 1,2.828 3.039 0,2.402-3.041 1,0.643 4.623 1,-1.293-4.427-4,0.408-1.309 1,3.928 1.904 0,1.582-6.354 2,-1.182 0.375 2,2.213 2.819-3,-1.570 0.360-1,-2.133 0.063 0,1.068-1.002 1,3.998-0.100 0,-2.307-4.775 0,1.203-2.771-1,-0.463-1.225 3,3.348 0.116-1,0.053 0.197-2,-2.258 0.139 0,-0.354-1.750 1,-1.361-6.826 2,0.943 0.823-2,-0.441-2.207-2,-1.512-0.875 2,-2.047-0.868-2,-0.295-0.428 2,-1.033 0.719 1,-0.896-0.600-2,0.818-0.494 1,0.104 0.102 1,-1.191-0.290-2,-1.721-0.175 2,-1.652 0.662-1,-1.150 0.930 0,-2.449-2.802 1,-3.998 2.791-1,-3.861 0.460 0,-0.893 3.112 0,-5.391-0.162 0,4.900 2.338 0,-5.881-1.365-2,0.920 2.151 2,1.486 1.946 0,-4.129 1.083 0,3.504 1.433 0,1.328 0.480 1,1.564 0.181-2,-2.051 1.405 1,5.084 5.468 3,-1.111 1.049-2,0.824 1.670-2,1.684 1.746 0,2.490-0.871-1,-2.350 2.151 2,0.547 3.113 2,3.033-0.802-3,1.244 1.797 1,1.555-6.039-2,0.320 4.627 1,1.904 3.061 2,2.439-2.140 0,0.846-1.307-2,1.830-2.166 1,0.115-2.686 0,1.484 4.747 2,-0.123-2.626-1,3.605-2.669-2,1.225-4.814 1,-1.488-2.301 1,2.484 3.555-2,1.166-0.118 3,-2.529-3.241-3,-0.078-1.578 1,-0.432-0.720 0,4.066-0.476-1,-1.072-0.396 1,-2.365-4.246 2,-8.936-7.232 0,-3.045-5.000-3,-0.553 3.494-1,-0.033 1.595 1,0.031 0.214 0,0.016-3.850 2,-1.211-1.647-1,-2.412 3.784-1,-1.748 0.804 2,-3.477 1.387 1,0.297 3.863-2,-3.580-0.264-2,1.971 1.762 1,-1.477-0.418 1,-5.012-1.067 0,1.604 1.869 0,2.645 1.919-1,-3.428 1.076 1,4.770 1.888 2,-4.213 0.636 0,1.307 0.144-2,2.434-0.112 0,24.266 1.012 5,-0.900 6.673-7,2.607-1.257-1,-3.541-0.792 2,-0.330-0.315 0,1.891-0.928 1,2.023 1.280 1,-2.713-0.445-1,0.170-0.993 0,0.133-1.393-2,0.086-1.276 3,0.211 1.647 0,-1.727 0.771-1,2.217 0.411 1,-0.986-1.368-3,2.141-0.837 2,0.070-1.889 1,-0.533 0.713-1,-3.758 4.658 1,-18.662 2.246 1,-4.180-6.572-2,1.842-1.178-2,0.035 0.008 1,-1.916 2.251 1,-2.611 1.618-1,-0.885 0.100 0,2.379-1.300 0,-0.350-0.779 2,0.779 3.065 1,3.270-0.687-2,0.453-0.685 0,-1.199-0.781 0,-2.326-2.279-1,2.508-1.234 3,-1.531-0.012-1,-1.367 0.085-2,2.963-1.298 0,2.885-8.712 3,-0.018-0.447-1,0.021-1.635-2,0.332 1.433-1,1.438-1.078 1,4.580-0.740 2,2.383 0.720 0,-0.154-0.219 0,6.609 3.487 0,6.666 4.110-1,0.873 2.947-2,1.973 1.213 1,-2.461 0.431 0,0.916 0.115 0,-0.557 0.007 1,0.350-0.919-1,-3.346-3.510 0,-0.709-0.505 3,4.215-0.520 1,-2.008 3.011-4,-0.689 1.427 1,1.561 0.533 1,-1.967 0.295-3,-0.084 0.091 2,1.895 0.048 0,-2.029-0.032 0,2.352-0.018-1,2.881-0.022 1,1.775-0.021 0,-7.426-0.032-1,0.119-0.006-1,9.508 0.003 1,-0.945-0.011 1,-5.363-0.006 0,0.346-0.002 0,-3.689-0.001-1,12.574-0.002-1,-11.184 0.000 2,1.383 0.000-1,-0.504 0.000 1,5.748-0.001 1,1.992 0.000-1,-1.033 0.000 2,-8.971 0.003-1,8.883-0.001 0,-2.027 0.000-1,-1.594 0.002 0,0.111 0.000 0,1.852 0.000 0,5.416 0.000 0,-10.045 0.000-1,-0.578 0.000 1,-1.912 0.000-1,0.289 0.000 0,1.836 0.000 0,-0.508 0.000 1,-0.771 0.000 1,4.914 0.000 0,-0.754 0.000 0,-0.123 0.000 0,0.238 0.000 1,0.354 0.000-2,-5.496 0.000 0,9.881 0.000-1,-6.260 0.000 1,3.436 0.000 0,3.105 0.000 2,-1.471 0.000-4,-3.719 0.000 1,2.148 0.000 1,3.141 0.000 0,-9.309 0.000 1,2.139 0.000-2,1.771 0.000 2,-4.021 0.000 1,0.160 0.000-2,-0.285 0.000-1,6.555 0.000-1,-4.576 0.000 1,-0.330 0.000 1,-0.762 0.000 0,5.348 0.000 0,-6.479 0.000 0,-0.174 0.000 0,8.520 0.000 0,2.098 0.000 0,-9.551 0.000 0,-0.574 0.000 0,7.330 0.000-1,-3.203 0.000 1,-0.207 0.000 1,2.410 0.000 2,-4.443 0.000-3,2.865 0.000 0,-1.891 0.000 0,-2.176 0.000 0,-0.373 0.000-1,-0.695 0.000 1,9.131 0.000 0,0.352 0.000-1,-1.289 0.000 1,-4.654 0.000 0,-1.035 0.000 1,-0.703 0.000 1,3.572 0.000-1,-2.744 0.000-1,-0.164 0.000 1,-0.367 0.000-3,-0.486 0.000 2,2.273 0.000 1,-0.984 0.000-1,3.156 0.000 0,-2.043 0.000-2,-2.744 0.000 2,-1.504 0.000 0,3.691 0.000 2,2.852 0.000-3,1.033 0.000 0,-0.488 0.000 1,-2.639 0.000 2,-2.996 0.000-4,-1.570 0.000 2,3.020 0.000 2,2.400 0.000-2,-2.383 0.000-1,-3.160 0.000 0,8.875 0.000 2,-2.229 0.000-1,-3.275 0.000 0,-0.998 0.000-1,0.877 0.000 4,-0.324 0.000-4,-1.250 0.000 0,0.838 0.000 0,0.316 0.000 2,-0.605 0.000 0,2.055 0.000-1,-3.461 0.000 0,0.521 0.000 1,0.152 0.000-1,-0.354 0.000 0,2.865 0.000-1,-2.486 0.000 2,-1.016 0.000-1,0.637 0.000 1,1.313 0.000-1,-0.850 0.000-1,0.441 0.000 0,-1.869 0.000 2,4.484 0.000 0,-1.211 0.000-1,-3.051 0.000 0,0.658 0.000-1,-0.680 0.000 2,-0.600-3.613 0,-10.943-8.063 0,0.076-0.563-1,0.066 0.570-1,-0.008-0.172 1,-1.076-1.991 0,-4.785 1.456-1,-3.057 0.535 0,0.307 2.640 0,-0.221-0.796 0,5.609-1.151 3,-5.973 4.578 1,-2.301 5.297-3,-1.211 1.152-2,1.262 0.487 2,2.537 6.968 1,9.121 4.223 1,-0.172-0.399-3,-0.037 1.181 0,-0.010-0.195 0,0.000-0.884 1,0.004 4.622 0,0.000-0.115 0,0.000-2.806-1,0.000-1.367 1,0.000 1.780 0,0.000-1.273 1,0.000 1.886-2,0.000-1.166 1,0.000 0.241 0,0.000 0.875 1,0.000-1.015-2,0.000-1.574 5,0.000-23.301-2,0.000-3.239-5,0.000-0.653 2,0.000 1.704-1,0.000 0.890 2,0.000 0.948 1,0.000 0.676-3,-2.889-3.732 2,-1.646 3.698 1,-0.273 0.056-1,-1.371 2.199 0,-2.373-2.610 0,3.051 0.697 1,0.082-2.224-2,-2.277 5.031 1,0.303-0.258 2,-1.188-0.371-2,-0.105-0.262 0,-1.430 1.580-1,-0.885 4.960 1,-0.830 2.787 0,-0.664 8.457 0,7.033 1.818 1,2.025 2.382-3,1.555 0.035 1,0.922 1.229 0,0.676-2.606 1,0.242 2.023 1,0.152 4.693-1,0.094 4.293-3,-0.104-10.661 3,-0.006 0.202-1,0.051 9.100 0,-0.068-6.452 1,-0.037-3.382 2,-0.016 3.419-1,-0.020 2.094 1,-0.010-2.428-3,-0.002-1.685 0,0.002-0.564 2,0.002-0.182 0,0.000-0.629 0,0.004 4.629-1,0.000-2.345 0,0.000-1.957 0,0.000 1.008 2,0.000-24.084-1,0.000-0.395 0,0.000-0.825-2,0.441 1.077-1,2.629-8.395 1,1.078-2.334-3,-1.875 6.677 3,-0.471 1.383 0,-0.217-0.036 3,-0.236 0.447-4,0.119 2.008 1,0.512 1.227 0,1.373-3.952 0,-0.453 3.691 1,2.203-8.360 6,-1.645 4.107-5,-0.908 1.931-2,1.324 1.148 3,2.805-0.368-2,1.553 1.365-1,0.531-2.291 2,-3.662 2.554-1,-1.273-1.275 1,-2.938 0.713-2,-1.768 22.815 6,0.887 0.176-6,-0.004 4.961-1,-0.004-4.180 2,-0.002-0.387-1,0.365 2.072 1,2.131 1.566-1,1.840-2.349 0,-0.271-1.599 1,-0.273 3.399 0,-1.955-2.310 1,-0.664 2.572 0,-0.734-1.527-3,-0.375 1.478 3,-0.174-2.155 0,3.318 2.111-1,1.771-4.310 0,1.014 3.401 0,-3.016-1.162 0,-2.070-1.895 1,-0.773 0.841-2,7.744-4.249 2,5.037-7.272 1,-1.121-0.796-3,-0.578 0.125 1,-0.871-9.072 0,-3.148-3.285 0,-1.096-5.052-3,-0.662 1.241 3,0.506 1.653-1,-0.998 1.585-1,0.000 2.103 2,3.168-0.433 3,-2.775 1.860-1,-0.430-5.318-2,-3.088 0.080-1,-1.605 2.488 1,-0.578-0.487 0,-10.762 13.799 3,4.463 8.735-2,3.525 2.983-2,-3.020-1.881 0,0.832 0.714 0,-0.537-1.210 0,-2.926-0.480 3,3.521 3.855-2,3.137 0.349-2,1.535 0.848 2,0.697-2.146 1,0.141-0.835-2,-0.045 1.245 2,-0.100-1.849 0,-0.066 3.712-2,-0.039-2.214 1,-0.002-0.571 1,0.002-0.157-2,0.004-0.555 1,0.002 1.584 0,0.000-0.847 4,0.000-28.384-5,0.000-3.585-2,0.000 1.420 0,0.000 6.729 2,0.000-0.200-1,0.000 0.132 2,0.000-0.204-1,0.000-0.433 0,0.000-2.067 0,0.000 0.529 1,0.000 0.855 0,0.000 0.633 0,0.000 0.445 0,0.000 0.290 1,0.000-0.631-1,0.000 1.144 0,0.000-7.416 1,0.000 5.167 0,0.000 1.501 1,0.000 0.622 0,0.000-4.005-1,0.000 1.751-1,0.000 0.133 0,0.000 1.890-2,0.000-2.300 2,0.000 1.632 1,0.000-0.075 0,0.000-2.141 0,0.000 2.714-1,0.000 0.564 0,0.000 22.386 4,0.000 1.932-4,0.000-0.799-2,-1.205 0.563 0,-4.412-1.960 2,-2.629 2.240 0,-0.074 1.247-2,1.820 0.166 0,2.348-0.991 3,1.738 0.991-1,1.795-3.234 0,-0.732 3.650 2,-6.492-1.733-2,-2.748-6.647 1,-0.541-4.532-1,-2.547-2.426 0,1.240-0.433 0,-2.975 0.162-1,1.777 0.312 1,2.088 0.148 0,-2.225 0.040 1,-2.125 0.021-3,1.570 0.005 1,1.471-2.246 1,-0.271-1.651 1,-4.340-1.205-1,2.707 1.465-2,2.738 1.469 2,-3.057 0.766 1,2.271 1.118 0,0.381 0.331 0,-1.602-0.268-1,0.004-2.119 0,2.754-1.567-1,-3.383-0.766 0,-2.148 1.229 2,1.219 1.366-1,2.066 1.104-1,-0.904 0.589 1,-0.086 0.327 0,1.266 0.144 0,1.867 0.024 0,-2.658-1.619 1,3.559-2.939 1,-0.238 0.540-2,-4.539-0.211-1,-0.488 1.414-1,-1.979 1.058 2,0.070 0.808-1,1.135 0.529 0,3.014 0.278 1,-0.686-0.324 1,-2.133-2.557 0,5.049-0.143-1,-0.727-0.047 0,-5.059-0.398 0,2.322 1.230 1,1.826 0.900-2,-2.355 0.423 0,-1.637 0.437 1,-1.717 0.360 0,-1.768 0.215-1,0.471 0.083 1,3.381-0.015-1,3.457-0.045 1,1.793-0.038 2,0.033-0.023 0,-2.258-0.015-2,-2.436-0.013-1,-2.500-0.011 0,-2.096-0.008 0,3.900-0.003 0,2.215-0.001 1,1.717 0.002 1,-2.967 0.000 1,-0.816 0.001-2,-0.646 0.001-1,5.605 0.001 1,0.344 0.000-1,-7.137 0.001 1,3.291 0.000 0,-0.012 0.000 0,-0.377 0.000 0,-0.551 0.000 0,-3.713 0.000 0,7.889 0.000 0,-0.242 0.000-1,0.225 0.000 1,0.523 0.000-1,-7.992 0.000 0,1.117 0.000 1,-1.813 0.000 3,1.686 0.000-3,1.785 0.000-1,2.939 0.000 0,0.557 0.000 4,-4.797 0.000-3,-4.539 0.000 0,11.039 0.000-1,-9.959 0.000-1,6.414 0.000 1,0.209 0.000 2,-2.426 0.000 2,1.809 0.000-2,-6.410 0.000-2,10.352 0.000 1,-9.201 0.000-1,3.197 0.000 0,1.252 0.000 0,0.023 0.000 3,-2.740 0.000-2,7.230 0.000 0,-0.242 0.000 0,-7.883 0.000-1,0.740 0.000 0,-0.738 0.000 2,0.469 0.000 0,1.123 0.000-3,1.496 0.000 4,1.379 0.000-1,-1.334 0.000-1,0.111 0.000 0,0.975 0.000 0,0.234 0.000 0,-1.912 0.000 2,2.861 0.000-3,0.477-0.424 0,2.512-2.039 0,-0.223-1.144 4,-1.215-0.388-3,0.471 0.930 0,-2.877 0.543-1,-0.947 0.938 2,0.752 0.854-1,1.338 0.543-1,2.285 0.253 1,-3.992 0.141 2,2.453-0.021-2,0.750-0.072 0,1.451-0.100 1,-0.096-0.029 0,-0.311 0.014-1,-0.139 0.001 1,22.756 0.000 1,2.785 0.000-2,-1.535 0.000-2,1.145 0.000 0,1.361 0.000 1,0.031 0.000 0,-0.926 0.000 1,-0.238 0.000-1,3.291 0.000 1,1.441 0.000-1,-2.475 0.000 1,-3.809 0.000-1,0.852-0.441 2,3.232-2.628 1,-1.955-1.266-3,-1.354 0.422 0,-1.020 0.986 2,-0.604 1.038 0,4.031-0.767-1,-1.318-1.660 1,1.648-0.976-2,-2.281 1.945 1,0.914 0.969 1,-1.004 1.085-3,-0.953 0.714 3,4.813 0.396-1,-2.344 0.299 0,-2.131 0.045 1,-1.439-0.025-3,1.396-0.030 2,1.502-0.042 1,1.699-0.031-2,-1.756-0.023 1,2.121-0.013 1,-4.682-0.003 0,4.518-0.001 0,-5.082 0.005-2,0.783 0.000 1,0.205 0.002-1,1.434 0.000 1,2.285 0.000 1,-0.947 0.000-2,-1.936 0.000-1,-0.041 0.000 1,-1.506 0.000 2,2.924 0.000 1,-1.441 0.000-1,2.760 0.000-1,-2.760 0.000 0,4.213 0.000-1,2.840 0.000-1,-3.348 0.000 1,-2.074 0.000 0,3.350 0.000 2,-2.449 0.000 1,1.113 0.000-3,1.805 0.000 1,-2.641 0.000 0,-2.072 0.000 0,-1.969 0.000 1,-0.270 0.000 0,4.941 0.000-1,2.934 0.000-1,-7.959 0.000 0,7.529 1.575 0,-3.713 1.896 3,-0.088 0.457-2,1.951 0.095-1,-0.910-1.326 1,0.855-1.062 0,-0.672-0.771 0,0.305-0.488-1,-0.387-0.335 1,1.654-0.167 2,-0.775-0.018-3,-0.092 0.023 0,-0.936 0.356 0,0.725 1.843 1,3.736 1.610 0,-8.240-1.468 0,0.221-0.134 0,6.076 1.853-1,2.396 1.709-1,-4.576-1.528 2,-2.719-1.285 2,-0.090-0.381-1,-0.539-0.411-1,5.510 0.352-1,-0.826-0.803 0,-0.416-0.648 2,-5.617-0.622 1,0.154-0.162-2,0.139-0.118 0,-0.283-0.081 0,-0.547-0.051 0,9.566 0.274-2,-2.607 2.620 3,-3.664 1.340 0,-2.283-0.478-1,1.660-0.700 3,3.598-0.819-3,-0.516-1.009 0,0.727-0.649-1,0.621-0.369 0,-0.896-0.188-1,-1.480-0.068 3,-1.441-0.002 0,-3.307 0.296-1,0.572 2.343 1,3.033 2.137 0,0.672 0.091-1,-1.363-1.285-1,-1.217-1.292 1,-0.475-0.963 1,-0.260-0.674-1,-0.109-0.405 1,-0.023-0.200-1,0.037-0.073-1,3.906-0.066 2,-3.168 0.094-1,0.549 0.080-1,1.072 0.047 2,-2.686 0.018-1,1.234 0.004 0,-1.080-0.009 1,-0.266-0.003 0,-4.465-10.196 0,-6.984-0.812-1,-0.094-0.326 0,0.061-0.594-1,0.033-2.229 1,-5.936 4.392 1,-2.732-0.225-1,1.516 1.034-2,-5.260 5.387 4,0.432 2.989-4,0.027 0.911 2,0.643 4.006 2,6.184 6.527-2,-1.186-1.835-1,-3.275-1.460 0,-4.199-3.190 1,1.473-2.630 0,-2.873 4.346 0,0.689-0.413-1,1.707 2.785 1,-0.350-0.229 1,-0.926-3.576-2,-0.313-3.039 1,1.396-1.388 0,1.555-0.474-1,-1.449-0.130 1,-0.240 0.188 1,1.578 0.164 0,-1.016 0.025-1,-1.551 0.002 0,0.918-0.005-1,0.549-0.004 1,0.404-0.002 1,-0.268 0.000-2,0.189 0.000 2,-1.707 0.000 0,-0.258 0.000-1,1.107-5.220-1,3.090-1.334 2,-2.977 2.000-2,-1.225 2.717 0,3.652-1.480 2,-2.203-3.530 0,1.842-3.564-2,0.109 1.348 0,-2.543 3.852 1,0.186 0.416 0,2.381-0.358 0,0.158 0.843 0,-4.176 0.448 0,2.637 2.073 1,2.500-6.020 0,0.994 0.961-1,0.949-3.797 0,-1.357 1.005 0,-0.354-0.489 0,-0.516 3.371 0,2.564-1.358 0,1.381-1.902 0,-5.123 10.100 1,18.439 8.475 0,3.070-1.603-1,4.957-0.514-2,-2.387-1.717 1,3.213-0.928-1,4.389 0.485 0,-2.451 1.221 1,-5.740-1.067 1,0.094-0.546 0,-0.254-1.124 3,1.039-1.090-2,-1.492 0.182-2,0.172 1.720 2,1.781 0.527-1,1.355-0.267-1,-1.781-1.262 0,-1.271-1.080 1,-0.344-0.745 0,-0.066-0.485 1,0.072-0.268 0,1.098-0.141-1,-1.043-0.021-1,2.021 0.021 2,-1.305 0.072 0,1.336 0.030-1,1.574 0.022-3,1.580 0.019 4,-1.334 0.007-1,-4.387 0.001 0,1.998 0.000 0,0.201-0.002 1,-1.547 0.381 0,-0.709 4.850-1,-1.387 4.387-1,-4.561 1.007 1,-3.375 1.567 0,-2.340 0.698 1,0.252-0.702-1,0.273 1.917 0,0.061-2.185 0,0.006 3.444 1,-0.004-0.700-2,-0.004-1.917 1,-0.004-0.547-1,0.000-1.042 2,0.000 2.288 0,0.000-1.906-2,0.000 0.169 0,-8.971-4.742 3,-2.316-6.982 0,-2.711 0.012-3,1.813 0.000 0,0.104 0.000 0,0.598 0.000 1,-3.766 0.000 0,1.461 0.000 0,2.309 0.000 0,-0.055 0.000-1,0.482 0.000 2,-2.176 0.000-1,-1.533 0.000 0,1.549 0.000-1,1.486 0.000 1,-0.295 0.000 1,0.857 0.000-1,-3.619 0.000 1,-1.211 0.000-2,1.266 0.000 0,2.408 0.000 0,-1.422 0.000 2,2.117 0.000 0,-3.383 0.000-2,0.801-5.936 2,2.674-0.788 0,-1.238 3.098-3,-4.195 1.780 2,3.648 1.389 0,-0.455 0.400-1,0.225 0.196 1,1.506 0.044 0,-3.078 0.011 1,0.742-1.646 0,2.191-3.301-1,0.309-1.043-1,-2.984 1.545 2,2.668 2.658-1,-4.213 1.014 0,-1.801 0.563-1,1.729 0.159 0,4.805-0.030 1,-4.408 0.019-2,0.098-0.035 3,-1.502-0.035-1,-0.705-0.029-1,0.410-0.019-1,1.236-0.011 3,1.279-0.006 0,0.838-0.001 0,-2.418 0.000 1,-2.701 0.001-5,0.475 0.002 2,3.854 0.001 1,0.652 0.001 0,0.518 0.000 2,2.488 0.000-1,-0.207 0.000-1,-0.354 0.000 0,0.896 0.000 1,-0.994 0.000-2,-0.857 0.000 2,-3.119 0.000-2,0.385 0.000 1,2.301 0.000 1,1.615 0.000-3,-3.252 0.000 3,0.541 0.000 0,1.045 0.000 0,-1.512 0.000-2,0.693 0.000-1,-1.467 0.000 1,-0.016 0.000 2,0.514 0.000-1,2.551 0.000 0,-1.168 0.000 0,0.660 0.000 1,1.670 0.000-1,-2.256 0.000 0,-3.508 0.000-1,2.486 0.000 0,-3.188 0.000 1,2.264 0.000 1,4.092 0.000-1,-1.938 0.000 0,0.785 0.000 2,0.764 0.000-2,-6.045 0.000-1,2.637 0.000 1,2.371 0.000 0,1.623 0.000-1,0.271 0.000 1,-0.031 0.000 1,-0.158 0.000 0,-1.078 0.000-1,0.289 0.000-1,0.404 0.000 2,-0.465 0.000-1,0.918 0.000-1,-4.117 0.000 2,3.086 0.000-1,0.604 0.000 1,0.275 0.000-3,-0.117 0.000 2,-2.432 0.325 1,-1.049 6.417 0,4.426-2.034-1,-3.557-0.308-1,2.541-2.472 0,0.457-1.419 2,0.047-0.676-1,0.182-0.031 1,-0.855 0.064 0,-1.705 1.591-2,3.061 5.216 0,-0.113 0.499 3,23.227-4.596 1,3.648-2.577-6,-3.490 0.000 3,0.494 0.000-2,-1.920 0.000 1,2.965 0.000 1,-3.246-0.385 0,2.699-2.347 0,1.404-3.497-1,-1.633-2.009 1,-1.875 0.655 0,1.080 1.343 0,0.994 2.920 2,0.527 1.657-2,-0.943 1.072-1,-1.639 0.570 1,3.500 0.313-1,2.541 0.036 3,-3.168-0.141-3,-0.246-0.065 0,-1.490-0.062 1,1.586-0.039 0,0.418-0.021 0,-1.727-0.007-1,-1.250-0.002 1,1.113 0.000 1,0.201 0.001-1,2.471 0.001 0,2.691 0.000-1,4.615 0.002-1,-9.498 0.001 2,-0.473 0.000-1,3.066 0.001 0,4.590 0.000-1,-5.537 0.000 3,4.932 0.000 3,-2.676 0.000-4,0.025 0.000 0,-5.482 0.000 0,0.186 0.000 0,0.123 0.000 0,0.508 0.000 0,-0.719 0.000-1,-0.896 0.000 0,8.531 0.000 0,-0.271 0.000 4,-1.391 0.000-3,0.588 0.000 0,-2.406 0.000 0,0.348 0.000 3,0.219 0.000-6,-2.680 0.000 3,0.047 0.000 1,1.863 0.000 0,4.139 0.000-3,-8.635 0.000 1,7.488 0.000 1,-3.320 0.000-1,-0.023 0.000 1,4.012 0.000 2,-7.529 0.000-2,0.238 0.000 0,4.799 0.000-1,-4.869 0.000 0,-0.225 0.000 0,-0.363 0.000 1,-0.422 0.000 2,9.117 0.000-2,-3.994 0.000-1,-2.951 0.000 3,-1.432 0.000 0,-0.857 0.000-2,3.672 0.000 1,1.215 0.000-1,0.244 0.000 0,-5.059 0.000-1,2.553 0.000 1,1.893 0.000 1,0.883 0.000-1,-0.043 0.000-1,1.387 0.000 1,-1.527 0.000 0,-4.939 0.000 2,7.637 0.000-5,-1.475 0.000 5,1.303 0.000-3,-2.750 0.000-1,-2.805 0.000 3,1.016 0.000 0,-2.963 0.000-1,1.600 0.000 2,1.057 0.000-2,-1.947 0.000-1,2.775 0.000 1,-1.742 0.000 0,-1.723 0.000 1,2.576 0.000 0,-2.535 0.000-1,4.244 0.000-1,-3.859 0.000 1,1.693 0.000 1,-0.281 0.000 0,1.977 0.000-2,-2.090 0.000 0,-0.391 0.000-1,-0.994 0.000 5,3.025 0.000-2,0.557 0.000-2,-1.568 0.000 0,0.953 0.000 1,-2.018 0.000 1,1.248 0.000-1,1.791 0.000 0,-2.123 0.000 1,-1.348 0.000-3,-0.900 0.000 2,-0.066 0.646 2,-6.246 10.689-1,6.410-6.566-1,2.225-3.174-1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3:32:00"/>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20773.746 12295.052 767,'0.000'11.019'0,"-12.133"1.487"-5,-10.576-3.301 2,8.232-3.723 2,0.008-0.369-1,-2.648 0.333-1,-2.865-0.465 0,8.543-2.338 2,0.059 0.352 2,0.105 0.108 2,0.137-0.069-2,-8.051 1.782-1,0.162 0.423 0,7.426-1.501 0,0.389-0.022 1,0.521-0.222-1,-5.928 1.438-1,0.172-1.107 1,4.240-1.859 1,-0.357-0.506 0,-0.287-0.431 0,-8.639 0.010-2,0.721-0.694-1,-0.926-0.422 2,2.752-0.130 1,-1.182-0.054-3,1.922 0.038 3,3.207 0.073 1,-0.555 0.039-2,-0.828 0.036 0,-3.463 0.026 0,7.482 0.033-1,0.539 0.008 1,-1.967 0.004-1,-2.461 0.006 1,-4.527 0.008 1,2.727 0.000 1,3.004-0.002-3,2.779-0.002 1,-0.465-0.532 1,2.066-6.126 2,1.393-0.229-2,-1.604 2.582-1,-0.424-1.053 0,4.154-5.368 1,18.162 4.481 0,2.316 6.482-1,-0.533-0.073-2,2.398-0.047 0,-0.955-0.049 1,1.146-0.029 0,2.578-0.021 1,-2.438-0.017 0,2.793-0.009-1,-3.520-0.004 2,-3.377 0.001 0,7.822-0.003-2,-2.336 0.001 1,2.297 0.001-1,-6.879 0.003 0,0.354 0.000 1,0.732 0.000 0,-0.607 0.000-1,-0.842 0.001 0,3.938 0.000-1,-2.457 0.000 4,4.197 0.000 1,-4.412 0.000-1,0.193 0.000-3,-0.307 0.000 0,5.951 0.000-1,-6.848 0.000 1,-0.613 0.000 1,8.215 0.000 1,-1.996 0.000 0,-0.627 0.000 0,0.846 0.000-1,-4.789 0.000 0,-1.090 0.000 1,4.482 0.000 0,1.619 0.000-1,-0.164 0.000-1,-2.490 0.000 0,-2.727 0.000 2,-0.215 0.000 0,0.266 0.000 0,-1.367 0.000 4,-26.213 0.000-4,1.842 0.000-4,-2.125 0.000 1,-0.697-1.339 0,-6.076-2.330 0,8.857 0.985 1,-0.512-0.581 0,-0.354-0.588 1,2.611 0.616-1,0.021 0.023 1,-0.307 0.134-1,-0.541 0.211 0,-0.334 0.261 0,-0.170 0.290 1,-0.400 0.300 2,-0.557 0.297-2,-0.297-0.076-1,-0.088-0.353 0,0.070-0.187 1,0.184-0.056 1,0.266 0.045-2,0.316 0.118 0,0.342 0.169 1,0.348 0.201 0,0.342 0.217 0,0.324 0.222 1,-3.111-0.088 0,1.010 0.354 0,1.119 0.309-1,-4.916-0.006 1,0.846 0.432 0,4.629 0.338 0,0.797 0.108 0,-8.227 0.191 0,3.822 0.050-2,2.918-0.049 2,-3.582-0.034 1,4.980-0.130-1,-4.662-0.035 3,4.643-0.038-7,23.197 0.006 6,-0.031 0.013-3,2.113 0.000-1,3.455 0.000 0,-4.209 0.000-1,2.016 0.000 0,5.498 0.000 1,-8.895 0.000 1,-0.186 0.000-1,-0.486 0.000 0,4.020 0.000-1,-2.041 0.000 3,3.080 0.000 1,1.014 0.000-1,0.914 0.000-1,0.740 0.000-1,-4.754 0.000 0,0.277 0.000 1,0.098 0.000 0,-2.322 0.000 0,-0.570 0.000-1,9.006 0.000-1,-0.338 0.000 3,-9.244 0.000 0,0.234 0.000 0,3.381 0.000-1,5.797 0.000-2,-2.043 0.000 2,-6.084 0.000 2,-0.377 0.000-1,-0.588 0.000-2,5.004 0.000 1,-0.166 0.000 0,-4.201 0.000 0,-0.680 0.000 1,8.426 0.000 0,-4.271 0.000-2,-0.967 0.000 2,-2.336 0.000 3,-23.225 0.000 0,-1.037 0.000-4,-2.826 0.000-2,-2.486 0.000-1,1.635 0.000 0,-1.861 0.000 2,1.875 0.000 1,0.199 0.000 1,0.277 0.000-1,-3.318 0.000-1,6.930 0.000 1,0.439 0.000 0,-4.074 0.000-1,-0.160 0.000 0,-5.295 0.000 3,4.539 0.000-1,0.021 0.000-1,-2.945 0.000-1,5.156 0.000 1,-4.623 0.000 0,2.045 0.000 1,2.092 0.000 0,-1.439 0.000-2,-1.818 0.000 1,4.748-1.339-1,1.064-1.740 1,0.926-1.995 2,0.551-1.698 0,-0.887-0.104-3,-5.457-0.890 1,-0.225 2.229-1,0.545 2.143 0,-0.482 1.587 1,2.355 1.274-1,-3.424 0.669 3,3.773 0.200 0,1.082-0.021-2,1.654-0.090-2,-2.408-0.465 2,4.615-7.728 2,13.076-2.955 0,9.350 9.740-1,2.623 1.456-2,-4.684-0.174 0,0.889-0.036 0,0.471-0.027 1,1.990-0.020-1,4.268-0.013 0,1.977-0.008 0,-0.301-0.003 0,-3.623 0.001 0,-0.648 0.001 3,2.438 0.002-2,-2.557 0.001-2,-1.930 0.001 2,0.943 0.000 2,1.154 0.000-2,1.127 0.000-1,2.324 0.000 0,-0.451 0.000 0,3.492 0.000 1,-8.789 0.000-1,-0.295 0.000 1,-1.381 0.000-1,-0.344 0.000 0,8.168 0.000 0,-0.504 0.000 2,-6.395 0.000 2,0.111 0.000-2,0.082 0.000-1,-0.369 0.000 0,-0.646 0.000-1,-0.789 0.000 0,6.188 0.000 0,-4.039 0.000 2,0.189 0.000 1,-0.162 0.000-2,-0.373 0.000-1,0.303 0.000 1,-1.385 0.000-1,7.842 0.000-1,-7.443 0.000 4,0.697 0.000 2,0.855 0.000-1,0.705 0.000-4,-0.973 0.000 1,4.174 0.000-1,1.473 0.000 0,-3.234 0.000 0,-3.414 0.000 1,2.295 0.000 0,-2.271 0.000 2,2.309 0.000-1,-2.617 0.000 0,-0.219 0.000 0,1.313 0.000-2,-0.736 0.000 0,-1.643 0.000 1,3.344 0.000-1,-1.459 0.000 1,1.445 0.000 2,-0.027 0.000-2,-1.336 0.000-1,1.451 0.000 1,-1.746 0.000 1,5.521 0.000-2,-3.586 0.000 0,1.352 0.000 1,4.275 0.000-1,-6.234 0.000 1,-0.592 0.000-1,1.639 0.000 2,1.145 0.000 0,-2.248 0.000-1,0.365 0.000-1,-0.805 0.000 1,2.057 0.000 1,2.354 0.000-2,-2.713 0.000 1,-4.455 0.000-1,0.129 0.000 1,-0.004 0.000 1,-0.088 0.000 0,5.545 0.000-3,-0.555 0.000 0,-0.576 0.000 4,-2.354 0.000 0,6.283 0.000-2,-1.178 0.000 1,-1.795 0.000-2,-2.162 0.000-1,-0.107 0.000 2,1.055 0.000 2,0.090 0.000-3,-0.045 0.000 1,5.854 0.000-1,-7.680 0.000 0,-0.730 0.000 1,-0.656 0.000-1,7.156 0.000 0,-2.336 0.000 3,0.393 0.000 0,4.131 0.000-3,-1.918 0.000 1,0.131 0.000-1,-0.008 0.000 1,-7.559 0.000 0,8.861 0.000 0,-9.244 0.000 2,-0.102 0.000-1,3.033 0.000-2,6.057 0.000 1,-2.834 0.000 0,-2.660 0.000 0,-1.430 0.000 0,6.250 0.000 0,-1.467 0.000 2,0.432 0.000-3,-1.424 0.000-2,-0.162 0.000 5,0.307 0.000-2,-0.748 0.000-2,-3.113 0.000 2,-0.068 0.000 1,-0.578 0.000 1,1.002 0.000-1,2.232 0.000-2,1.057 0.000 0,-2.693 0.000 0,-2.930 0.265 1,0.160 2.057 1,1.105 1.467-1,2.309 0.482 1,2.586-0.155-2,-4.453-1.760 1,3.613-0.420-1,0.074-0.835 2,2.346-0.611-1,-7.617 0.043 0,-0.518 0.620 0,8.650 3.379-1,-5.662 0.205 1,-0.404-0.395 0,-0.705-1.210 3,1.986-1.119-3,1.287-1.459 0,-4.143-0.227 1,-0.234 2.074-2,-0.889 2.093 1,-0.223-0.034-1,-0.561-1.302 1,5.609-0.283 1,-0.875-1.367 0,-2.328-0.920-2,-1.400-0.475 0,4.311-0.290 3,-1.078-0.035-2,-0.404 0.086 0,-1.729 0.075 0,0.932 0.041 0,-1.959 0.019-1,-0.574-0.002 2,0.600-0.005 0,-0.064-0.002-1,0.035 0.000 0,-0.197 0.000 0,-0.133 0.265 0,-1.305 9.836 0,0.680-2.267 1,-3.121 0.521-2,-8.176 3.217 1,0.625 2.829 1,-0.004-2.287-2,-0.002 0.438 0,-0.004 1.046 2,0.000-2.087-1,0.000 0.225-1,0.000 1.273 1,0.000 1.354 1,0.000 0.145-2,0.000-0.388 1,0.000-1.257 1,0.000 0.113-2,0.000-0.159 1,0.406-1.103 1,2.367-0.333 0,1.861-0.515-2,-0.404-0.463 0,3.629 3.673-1,0.430-2.188 4,-3.123 0.200-1,-0.994 3.396-2,-1.949-1.646-1,-1.170 1.261 1,-1.088-3.015 2,-0.275-0.152 1,3.916-1.370-1,4.705 0.538 0,-1.732 0.281-2,0.664-3.024 1,4.553-9.929 2,-9.342-9.624-2,-2.602-1.718 0,0.021 0.770 0,0.014-4.608-3,0.072 4.689 3,0.020 0.918 0,0.012-2.115 0,0.008-3.471-1,0.006 2.877 0,0.000 2.712 1,0.000-9.786 0,0.000 1.831 0,-0.002 3.045-1,-0.002 2.732 0,0.000-2.696 4,0.000 1.694-2,0.000-1.423 0,0.000 4.271-2,0.000 0.333 1,0.000-3.641-1,0.000-0.743 1,0.000 3.889 0,0.000-1.619 0,0.000 1.409-1,0.000 0.140 3,0.000-0.258-1,0.000-0.599-1,0.000 1.475-1,0.000-1.616 2,0.000 1.137-1,0.000 24.061 4,0.000-0.132-6,0.000 0.930 1,0.000 2.806 0,0.000-0.391 0,0.000-0.579 0,0.000 0.546 2,0.000-2.991 0,0.000-1.637-2,0.000 1.338 2,0.000 1.860-1,0.000-1.311-1,0.000-0.517 1,0.000 0.215 1,0.000 1.146 0,0.000-0.227-2,0.000 0.395 1,0.000 0.548-1,0.000-3.016 0,0.000 2.265 1,0.000-2.647 0,0.000 0.904 1,0.000 0.275 0,0.000 0.891-1,0.000-1.438 0,0.000 1.826-1,0.000-1.944 1,0.000 1.142 1,0.000-1.304-1,0.000 1.900 1,0.000-1.830 0,0.000-22.782 1,0.000-2.184-2,0.000 1.669-2,0.000-3.452-1,0.000-0.452 2,0.000-5.188 0,0.000 4.425 0,0.000 2.177 1,0.000-0.910-1,0.000-1.805 1,0.000-3.280 0,0.000 4.175-1,0.000-4.934 0,0.000 2.809 3,0.000 1.226-1,0.000 0.142-2,0.000 1.600 1,0.000-4.098 0,0.000 2.522 2,0.000 4.529-2,0.000 0.106-1,0.000 0.819 3,0.000-2.609-1,0.000 2.956-2,0.246-2.074 2,7.250 3.738 1,6.373 8.250-2,-1.896 2.565 0,-4.654 7.396-1,-8.240 3.308 1,0.910 0.917 1,0.020-1.949-1,0.000 0.722-1,0.000 3.471 0,-0.004-2.005 1,0.000-1.486 0,-0.004 3.380-2,0.000-2.311 2,0.000 0.792 2,0.000-0.308-1,0.000-0.434-1,0.000-0.795 0,-4.361 0.892 0,-4.137-4.075 1,2.168 0.607-2,4.877 1.366 0,1.809 2.325 2,-0.092 0.308 0,-0.221-1.818-2,-0.041-0.641 1,-0.217 0.315 0,-2.563 3.191-2,-3.143-3.118 2,-0.283 0.159 0,2.781 1.522 2,2.025 0.115-2,0.863-0.167-1,0.463 1.575 1,0.248-2.487 0,-1.736-0.965 0,-5.752 1.243 1,0.563 0.354-1,3.449 0.653 1,2.164-2.354-2,-0.939-0.021-1,-9.242-8.712 5,-0.551-3.004-3,0.309 0.390-1,-0.840 0.196 1,-0.717 0.008 1,1.436-0.011-1,-0.139-0.003 0,-0.672 0.000-1,-2.260 0.000 1,0.410 0.000-1,-0.693-0.491 0,3.061-2.919 1,1.047-1.027 0,-0.674 0.195-1,-0.746 0.871 2,-0.785 0.937-1,1.010 1.017-1,-0.887-0.714 1,0.699-4.381 2,-1.506 0.969-1,0.150 2.390-1,-1.285 1.055-1,2.271 1.080-1,-1.561 0.661 2,2.703 0.516 1,-3.295-2.566 1,0.932-4.670-2,2.670 0.699-1,-0.264 2.678 1,-0.807 3.180 0,0.033-4.904 2,2.682-3.245-2,-4.580 4.186-2,-0.582 3.154 3,2.131 1.187-2,1.008-4.643 1,2.295-4.541 3,-2.186 5.259-3,-1.834 2.417-2,-1.055 1.692 1,2.973 0.186 1,-0.912-0.051 0,-1.217-0.132 0,1.482-0.049 3,23.473-0.002-1,2.301 0.009-2,-0.848 0.000-2,3.711 0.000-1,-3.178 0.000 2,-0.391 0.000 1,-0.816 0.000-1,2.383 0.000 1,-1.350 0.000 1,-0.057 0.000 0,-1.717 0.000-1,1.189 0.000-1,0.445 0.000 2,2.637 0.000-2,-0.258 0.000 1,-2.945 0.000 1,1.078 0.000-2,-0.686 0.000 1,-0.910 0.000-1,1.229 0.000 2,0.086 0.000-1,0.117 0.000 1,-0.295 0.000-1,-1.201 0.000-1,3.471 0.000 2,-2.395 0.000-1,-0.541 0.000 1,-1.430 0.000-2,0.314 0.000 2,1.275 0.000 0,1.205 0.000-2,-0.828 0.000 0,0.037 0.000 3,-1.652 0.000-2,-0.180 0.000-1,0.705-0.082 1,-2.602-6.582 1,-9.863-4.467-1,0.549-2.402 1,0.002-1.074-2,-0.002 2.631 0,-0.002-4.176-1,-0.002-0.922 0,0.000 0.376 1,0.000 2.427 2,0.000-1.482-2,-0.361 1.613 3,-2.482-0.629-2,-1.697-1.790-1,0.455 1.083 1,0.271-2.766-1,0.793 0.444 2,-1.525-1.378-1,-1.375-1.566-1,0.932 2.397-1,-0.191 4.265 2,-2.779 2.216 4,2.412 2.290-1,0.217-3.817-3,2.652 0.113-1,-3.703-1.532 1,0.846 2.830 0,-0.643 2.188-1,-3.260 1.266 1,2.242-0.434 4,2.375 19.485-2,5.012 2.804-4,-0.063 1.431 0,-0.066-2.604 0,0.570 4.198 1,2.223-5.088 1,0.404 0.027 1,0.930 5.809-2,-2.041-5.911 0,-0.275 0.761 1,1.760 7.932-2,-0.490-7.759 1,0.900-0.356 0,3.838 8.114-1,-1.229-3.249 2,-2.014-3.471 0,-0.590 0.180 1,-0.652 0.118 1,-0.650-0.356-2,-0.607-0.650 0,-0.541-0.803-1,1.391 3.557 0,1.584 1.235 2,0.600 3.786 5,-1.016-0.192-8,-1.377-1.167 1,-0.209-7.579 1,3.334 4.453 2,-0.836-1.652 0,0.375-0.024-3,2.014 0.203-1,1.750-0.574 3,0.787-1.315-2,-0.539-1.997 0,-1.197-2.021 1,1.984 1.869 0,-4.111 0.677 1,-3.590-0.127 4,-3.299-22.646-2,0.758-3.112-5,0.008 2.858 0,0.002-4.382 1,-0.004 5.153-1,0.000-7.910 1,-0.002 1.421 1,-0.002-0.973 0,0.000-0.018-1,0.000 1.790 1,0.000 2.446 0,0.000-0.618 1,0.000-0.710 0,0.000 1.678-1,0.000 0.980-1,0.000 0.725 2,0.000-1.396 0,0.000 1.938 0,0.000-2.204-1,0.000 1.886 1,0.000-2.272-2,0.000 3.549 1,0.000-2.300 1,0.000-0.946-1,0.000 2.528 0,0.000-2.323 0,0.000 2.038 1,0.000 25.546 0,0.000-0.815-1,1.473 0.897 0,5.602-2.688-2,-1.992-0.745 2,-1.480 0.634 0,-1.051 2.045-1,3.631 2.221 1,-1.016-3.066 0,-1.031 0.514-1,-1.318 0.400 1,-1.242-0.527-1,-0.775 0.750 2,-0.486 1.319-1,1.436-2.075-1,3.285 2.697 0,3.037 0.553 4,1.330 2.521-5,-2.793-2.906 0,-1.543 1.125 1,-2.045-0.235 3,-0.721-2.232-1,4.170-1.108 0,-0.426 2.656 1,-2.920-1.956-2,-1.250-0.369 3,-0.846-0.436-8,-1.578-24.116 10,-4.449-1.209-5,-1.906-1.595-1,2.678 1.939-4,-1.379-0.994 6,0.883 2.460-2,-2.398-6.902 0,2.941 7.513 2,-0.020-0.358-1,0.256 0.013-1,-2.225-8.438-1,2.230 2.748 1,1.529 1.824 2,0.826-0.834-1,0.563-5.166 0,0.783 8.811 0,0.164 0.424 0,0.137-5.111-1,0.082 4.961 1,0.219-9.731 0,-0.117 7.218 3,-1.063 2.746-3,-1.973-1.162 0,-0.748-0.556 2,-1.074-5.341-2,1.170 1.452-1,1.033-0.235 0,0.867-0.799 1,-0.455 5.966-1,-3.791-0.581 1,-4.359 2.580 4,-1.547 6.846-4,-0.205 4.143 0,0.768 1.081 1,6.086 8.445 0,3.150 0.296-1,0.611 0.186-1,-2.188 1.964 0,-1.580 3.228 0,0.539-0.008 0,1.359-1.570-1,1.115-0.110 3,0.807 0.696 0,0.652 1.014-2,0.416 2.737 1,0.246 0.812-1,0.109-0.131 0,-0.004-2.688 1,-0.049-2.187 1,-0.043 0.749 1,-2.670 0.894-2,-3.201 1.383 1,0.443-2.255-2,-2.041-2.713 1,0.621-3.746 1,-0.156 5.409 0,3.373-0.329-1,1.559-1.431 0,-1.766 2.520-2,-2.596-2.679 2,0.383-1.882 0,1.902 0.393 1,-3.867-2.621 1,-2.156 0.788-1,-3.654-0.586-2,0.631 0.067 0,1.674-1.335 0,-0.781-2.979 2,-1.141-3.876 0,0.986-1.096-1,0.412 0.098 0,-2.533 0.187 0,0.879-2.891 0,5.184-6.462 1,-0.076 1.569-1,0.836-1.525 0,-2.133 1.203-1,0.125-3.016 1,-1.545 3.407 0,-1.268 4.579 0,0.189 2.420-1,-0.025 1.097 1,0.320 0.194 1,-1.080-1.799-1,3.988-8.343 1,-0.939 2.679-1,-3.234 4.908-1,-1.982 1.546 0,3.545 0.690 1,0.377 0.135-1,-1.035-0.161 3,-0.164-0.140-1,0.406-0.017-2,-1.449 0.002 1,-0.098 0.005 0,-1.014 0.002-1,3.043 0.000 1,-4.242 0.000-1,3.084 0.000 0,0.740 0.000 2,-3.496 0.000-1,0.133 0.000 0,0.563 0.000 0,2.266 0.000 0,0.184 0.000 0,-0.361 0.000 1,-0.465 0.000 0,0.576 0.000-1,0.801 0.000 1,-0.654 0.000-1,-0.838 0.000-1,-1.070 0.000 1,-1.619 0.000 0,1.752 0.000-1,2.160 0.000 1,-2.227 0.000 0,1.023 0.000 1,1.129 0.000-2,0.209 0.000 1,0.627 0.000 1,-2.063 0.000-2,1.477 0.000 1,0.893 0.000-1,-0.521 0.000 1,-0.926 0.000 0,-0.146 0.000 1,1.031 0.000-1,-3.092 0.000-1,2.676 0.000 1,-1.336 0.000 0,-1.256 0.000 1,3.605 0.000-1,-1.967 0.000-1,1.270 0.000 3,-1.482 0.000-1,-1.961 0.000-2,2.549 0.491 1,1.998 2.919 0,-3.207 3.758-1,2.865-2.791 1,0.000-1.514 1,-4.260-0.983-2,4.020-1.462 1,-4.168 1.346 1,1.348 5.703-2,3.467-1.176 2,-0.773-2.504-2,-0.773-3.030 2,-0.645-1.066-1,-0.598-0.002-1,1.271 0.250 2,-3.811 0.049-1,4.336 0.018-1,-2.289 1.543 0,2.291 5.656 2,-5.105-1.362 0,0.922-2.785-3,-0.523-1.188 1,1.752-1.017 0,1.830-0.612 1,-1.186-0.311 1,0.154-0.092 0,0.109 0.008 0,1.070 0.047-2,-0.285 0.040 1,0.750 0.035 1,-2.303 0.022-1,-2.234 0.015-1,3.996 0.002 2,1.439-0.002-2,-0.563-0.001 1,-4.084-0.001 1,3.678-0.002-1,1.006 0.000-1,-0.674 0.000 3,0.029 0.000-2,-3.018 0.000-2,3.443 0.000 2,-3.369 0.000 1,2.623 0.000 0,-0.334 0.000 0,0.486 0.000-2,0.850 0.000-1,0.025 0.428 1,-0.246 2.606 3,-0.350 1.961-2,1.043-0.302-1,-2.857 0.049 1,1.834-2.585 0,0.219-1.530 0,-1.523-0.692 1,-1.211-0.210 0,0.813 0.060-3,0.779 0.108 1,1.172 0.074 0,-2.965 0.035 3,2.998 0.007 0,-0.729-0.002-3,-1.631-0.004 1,0.717-0.003 1,1.018 0.000-2,-2.410 0.000 1,2.813 0.000 1,-0.131 0.000-1,-0.977 0.000 0,-0.711 0.000 0,-1.432 0.000 0,3.445 0.000 0,-0.424 0.000-1,0.402 0.000 1,-4.758 0.000-1,0.771 0.000 2,1.852 0.000-1,1.541 0.000 0,-5.668 0.000-2,4.500 0.000 3,1.340 0.000-1,0.641 0.000-1,-1.305 0.000 1,-0.311 0.000 1,0.453 0.000 0,1.000 0.000-1,0.262 0.000-1,-1.357 0.000 1,-0.768 0.000 0,0.637 0.000 1,-2.787 0.000-2,0.648 0.000 1,0.633 0.000 0,1.318 0.000 0,-2.385 0.000 1,-0.154 0.000 1,1.480 0.000-4,0.016 0.000 2,0.766 0.000 1,-1.309 0.000 0,1.387 0.000-2,0.789 0.000 1,-0.480 0.000-1,-0.154 0.000 1,0.896 0.000 1,0.516 0.000-1,-0.098 0.000 0,0.051 0.000 0,22.957 0.000 4,1.354 0.000-6,2.027 0.000 0,-3.906 0.000 2,4.713 0.000-1,-0.852 0.000 1,-1.482 0.000 0,-1.096 0.000-2,0.088 0.000 2,-0.219 0.000 1,-0.129 0.000-1,0.016 0.000 0,3.404 0.000 0,0.824 0.000 0,-0.016 0.000-1,-1.500 0.000 1,3.887 0.000-1,1.189 0.000 0,-5.109 0.000 1,-2.008 0.000 0,2.273 0.000 0,0.369 0.000 2,0.645 0.000-3,0.762 0.000 0,-1.133 0.000 2,-3.844 0.000 0,5.916 0.000-2,-1.594 0.000 2,-1.818 0.000-1,-0.926 0.000 0,8.117 0.000 0,-0.873 0.000 1,-3.367 0.000-2,-3.303 0.000-2,-2.254 0.000 4,4.809 0.000 1,-0.340 0.000 0,-1.723 0.000-3,-1.320 0.000 1,-0.498 0.000 2,-1.391 0.000-3,3.521 0.000 1,-3.662 0.000 0,2.357 0.000 0,-1.314 0.000-1,2.559 0.000 0,-2.385 0.000 2,0.777 0.000-1,2.121 0.000 1,1.250 0.000-2,-4.197 0.000 0,-0.486 0.000 1,0.492 0.000 1,-0.846 0.000 0,3.354 0.000-1,-0.801 0.000 0,-0.643 0.000 0,-1.100 0.000-2,-0.744 0.000 2,4.672 0.000 1,-3.613 0.000 0,-0.742 0.000-1,3.461 0.000 1,-0.854 0.000-4,-1.457 0.000 3,-1.320 0.000 1,3.115 0.000 0,-0.893 0.000-1,-0.641 0.000 0,-1.070 0.000-2,-0.557 0.000 2,1.695 0.000 1,2.354 0.000-2,-0.127 0.000 0,-3.465 0.000 1,3.162 0.000 0,4.549 0.000 0,-0.625 0.000-1,-2.297 0.000 0,-3.346 0.000 1,-2.262 0.000 2,1.350 0.000-1,-0.646 0.000 1,2.084 0.000-2,0.502 0.000 0,-1.568 0.000-1,-1.469 0.000 0,3.309 0.000 1,-1.838 0.000 1,-0.506 0.000 0,1.135 0.000-1,0.730 0.000 1,2.088 0.000 0,-4.631 0.000-3,-0.564 0.000 0,3.096 0.000 0,-2.178 0.000 3,-0.986 0.000 1,3.523 0.000-1,-0.607 0.000-1,0.844 0.000 0,-0.594 0.000 0,-2.018 0.000-1,-0.162 0.000 1,-0.377 0.000 1,3.746 0.000-1,-0.498 0.000-1,-0.613 0.000 1,-2.488 0.000 0,3.693 0.000 0,-0.393 0.000 1,-3.408 0.000-2,1.641 0.000 1,0.340 0.000-1,0.041 0.000 2,-0.518 0.000-1,3.906 0.000-1,1.393 0.000 0,-3.213 0.000 1,-2.473 0.000-1,2.908 0.000 1,3.049 0.000 2,-7.588 0.000-3,8.680 0.000 0,-2.162 0.000 3,-4.764 0.000-2,0.670 0.000-1,0.828 0.000 3,-3.033 0.000-2,0.627 0.000 0,0.844 0.000 0,0.326 0.000 0,1.281 0.000-1,0.061 0.000-1,-2.232 0.000 2,3.395 0.000 2,-1.408 0.000-1,-0.543 0.000 0,-0.240 0.000-1,-0.908 0.000-2,2.377 0.000 2,-0.262 0.000 1,-0.439-1.313 0,-0.113-2.588-2,0.135-1.716 0,-1.660 1.021 1,-1.850 1.817 1,0.172 1.218 0,5.281 0.733 0,-0.404 0.823-2,-3.504 0.170 1,2.420 0.082 0,-0.246-0.071-2,-3.141-0.143 3,1.051-0.033 1,2.836-0.009-3,-1.422 0.002 1,-2.563 0.004 1,0.439-1.537-2,-4.152-8.107 2,1.213 2.632 0,1.369 1.388-1,-9.428-6.107 1,-0.984-0.750-1,0.199 0.029 0,0.010 0.559-1,-0.006 0.442 1,-0.004-3.045-1,0.000 2.666 0,0.000-0.150 0,0.000 0.677 3,0.000-3.667-1,0.000-0.042-2,0.000 3.645 0,0.000-3.879 0,-1.813 1.427 1,-3.896 0.609 1,0.105-0.494 0,1.787 1.776-2,0.961-0.773-1,-1.223-1.580 2,-1.688 0.308 0,0.406 0.881-1,1.996 2.493 1,0.861-4.275 1,1.809 3.370 0,0.502-0.013 0,0.338-4.466-3,-2.545 3.646 3,-5.816 0.996 1,2.852-0.434-1,2.445-0.438-2,1.891-1.135-1,0.998 2.309 5,0.596 22.794 1,-0.574 4.830-7,0.004-2.802 1,0.004-1.542 0,0.000 4.251 1,0.000 6.223 0,0.000-7.968 0,0.000 0.017 0,0.000-0.508 0,0.000 3.398 0,0.000-6.171 0,0.000-0.194 0,0.000 0.521 1,0.000-0.571 2,0.000 10.689 0,0.000-1.924-2,0.000-7.169 0,0.000-1.594 1,0.000 8.763 1,0.000-1.850-2,0.000-2.375-1,0.000-1.444 0,0.000 4.929 1,0.000-2.558 2,0.000-4.419-2,0.000 4.074 0,0.000-5.232 2,-1.438 0.646-2,-2.754-0.403-1,-4.547 0.907 1,-0.977-5.917 1,-1.604-5.833-1,6.258-10.849 2,2.131-1.908-1,-3.293-4.169-3,-0.291 0.529 0,2.018 3.492 0,0.268-0.954 0,0.449-0.654 1,-0.963-7.250 0,1.262-0.076 0,2.041 9.182 0,0.334 0.130 0,-0.080-6.733 4,0.752 7.110-3,0.146-0.282 1,0.115-1.888-1,0.119 0.047-1,0.109-6.541 0,0.037 8.619 0,0.027 0.141 1,0.082-4.369 0,0.004 1.047 1,-0.012 1.272 0,0.014-1.695-1,-0.070 3.346 0,-0.027 0.769 0,0.035-8.131 3,-0.074 3.110-2,-0.047 2.987-1,-0.021-1.264 0,-0.420-0.854 2,-2.373 2.392-2,-3.695 1.479 0,1.625 1.378 1,0.486-3.804 0,2.715 2.084 0,2.164 24.725 3,-0.469 0.005-6,-0.033 2.741-1,-0.006 4.680 1,-0.002 0.163 0,0.002-6.630 1,0.000 0.782-1,0.000 0.416 0,0.000 0.127 1,0.000-0.094-1,0.000-0.255 1,0.000-0.367 0,0.002-0.437 0,0.000-2.359 1,0.000-0.318 1,0.000 5.054 0,0.000-0.821 0,0.000-0.592 0,0.000-1.315 0,0.000-1.325 0,0.000-1.247-1,0.000 7.959 2,0.000-6.190-1,0.000 3.770 8,0.000-3.890-12,0.000-25.743 6,0.000 1.813-4,0.000-4.270-1,0.000 4.102 2,0.000-1.386-1,0.000-1.691 0,0.000-2.593 0,0.000 3.711 0,0.000-0.173 1,0.000-3.445 1,0.000 2.139-1,0.000 3.063-1,0.000-7.869 1,0.000-0.227 1,0.000 1.050-2,0.000 4.006 0,0.000 2.129 1,0.000 0.750 1,0.000-3.356 1,0.000-1.586-3,0.000 2.358 0,-0.211 2.561 0,-2.561 0.902 2,-8.510 2.661 2,1.537-1.221-1,-1.512 5.064-3,-1.898 7.616 0,4.928 10.459 3,2.547-3.612-3,-0.994 2.636 0,2.834-1.285 1,0.797 2.433-1,-0.514 2.137 0,0.479-4.443 1,-0.088 0.052-1,0.145-0.277 0,-0.984 5.281 0,1.230-4.115 0,-0.129-0.160 1,-0.252-0.284 1,-0.305-0.338 0,-4.428 7.030-3,0.422-7.602 1,0.869-0.985 3,0.295 2.476 2,1.680 2.001-4,2.348-1.286-1,1.398 1.910 2,1.285-1.601 0,0.248-26.097 1,-0.672-2.058-2,1.549 3.467 0,2.896-3.671-2,2.742-1.163-3,0.502 0.331 7,-2.318 3.153-3,-0.123-3.457 0,-2.070 4.674 2,0.141 0.036-1,0.311 0.314 0,-0.027 0.479-1,2.713-8.714 1,-2.611 5.610-1,0.332 0.977 3,0.842 0.771-1,1.504-3.773 1,-1.502 2.168-2,-1.721 2.413 0,-1.158-2.021-1,-1.408 1.420 2,-0.508-2.510 1,-0.283 2.127-4,-0.174-1.346 1,0.092 1.013 2,0.227 0.053 0,-1.234 0.158 1,-5.352 2.144-2,-3.016 4.574-1,-3.635 3.531 1,0.811 6.690-1,4.000 2.449 1,2.881 3.100 0,-3.273 1.305 1,-1.627-2.076 0,-0.877 0.855-3,0.652 1.199 0,-0.863-0.061 0,-2.830 1.910 2,5.662-5.526 0,-0.072 0.008-1,-8.398 6.146 0,5.854-5.620 0,-0.211-0.010 0,0.176-0.128 1,-5.443 3.032 0,-1.455-0.846 0,5.904-3.930-1,-0.125 0.068 4,0.238 0.042-3,0.477-0.347-1,0.613-0.597 0,0.674-0.733 0,-2.078 1.023 1,-6.703 1.979 2,7.234-3.334 0,-5.660 2.161-1,-0.799 0.356-4,-0.197 0.194 0,4.568-2.073 2,-0.301-0.344-1,-0.061-0.080 0,0.117 0.121 2,0.229-0.096-1,0.305-0.252 1,-3.760 0.950 2,1.279-0.794-1,1.473-0.844 0,-5.434 0.681 0,-0.762-1.356 1,0.410-1.563 2,3.865-1.240-3,1.170-0.591-1,-1.982-0.356 0,-0.170-0.148 0,-0.109-0.008 0,2.439 0.135 0,2.875 0.146 0,-2.295 0.060 2,-3.752 0.056-3,-0.334 0.062 1,2.414 0.035-1,-0.051 0.012 2,-3.984-1.535-1,9.313-0.394-1,-7.555-1.539-1,-2.541-0.109 2,10.131 1.906-1,-0.193 0.135 1,-0.094 0.155-1,-0.016 0.166 1,-1.590-0.425 0,0.189-0.574 0,-6.059-1.530 0,8.080 1.480 0,0.105 0.063 0,-10.496-3.104 0,9.330 1.707 1,0.189-0.047-1,-0.543-0.142 0,0.619 0.320 0,0.703 0.410 0,0.160 0.369 0,-6.352-0.763 1,1.305 1.285 0,-1.545 0.809 1,1.867 0.740-3,-2.086-0.092 0,-0.764-1.729 1,0.758-0.606-1,-2.354-0.373 1,9.051 1.808-1,-4.357-0.310 1,0.070 0.269 0,0.576 0.282-1,-0.510 0.219 0,0.482 0.285 0,0.410 0.245 1,1.246 0.215 1,0.176 0.142-1,0.088 0.109 1,0.082-0.517-1,-0.688-0.909 0,-7.863-1.680 0,5.172 0.646 0,-4.309-0.383 0,7.695 1.403 0,-0.289 0.150 1,-0.469 0.163-1,-0.586 0.168 0,-0.291 0.164-1,-0.063 0.157-1,0.113 0.146 2,0.238 0.131 0,0.326 0.116-1,0.377 0.100 0,-1.381 0.072 1,0.600 0.089 1,-6.088 0.050 0,7.291 0.089 0,0.375 0.031 0,-8.576 0.078 0,0.807 0.019 0,3.248-0.027-1,-2.863 0.000 1,8.520-0.064-1,0.055-0.009 0,-5.561-0.986 0,3.889-1.005 0,0.490-0.438-1,0.703-0.138 1,-7.307-1.562 0,2.965 1.086 0,-4.725-1.388 2,1.775-2.016-1,1.998-2.342-2,0.445-1.536 0,2.707 2.389 1,-1.439 1.938 2,1.869 0.748 0,-0.400-0.482-2,-0.377 0.345-2,2.678-0.897 2,0.697-3.908 2,1.188 3.273-1,1.455-4.108 0,11.051-0.192 0,8.619 11.233 0,1.330 0.106-1,-0.012-0.146 0,8.924-0.020-3,-9.068-0.005 2,0.248-0.001 0,5.088-0.001-1,0.209 0.000 0,0.355 0.000 0,-2.291 0.001 5,-2.959 0.001-3,0.371 0.001 0,0.230 0.000 0,-0.303 0.000 0,-0.637 0.001-1,-0.820 0.000 0,5.020 0.000 0,1.775 0.000 2,-2.355 0.000 2,0.471 1.339-2,-5.467 0.725-1,-0.256 0.371-1,-0.461 0.091 1,4.904 1.039 0,-2.158-0.934-1,5.463 0.037 2,-1.711-1.030 0,0.660-0.580-2,0.631-0.456 1,-6.057-0.412 0,-0.355-0.109-1,-0.588-0.077 1,9.402-0.133 0,-4.740-0.040 0,-2.656 0.026 0,3.354 0.002 2,4.826 0.025-2,-9.162 0.072 0,-0.613 0.013-2,-0.943 0.010 1,6.107 0.003 0,-2.020 0.015 3,0.414 0.007 0,-3.857 0.001-1,4.771 0.002-2,-0.580-0.001 2,-1.031-0.001-1,-2.689-0.002 0,1.049 0.000-1,5.816-0.001 2,0.273-0.001-1,-0.916 0.000-1,0.803 0.000 0,-2.189 0.000 2,0.695 0.000 0,-2.473 0.000-3,-2.375 0.000 3,2.428 0.000 1,-1.443 0.000-1,-0.938 0.000-1,1.322 0.000-1,2.764 0.000 0,-3.945 0.000 1,5.037 0.000-1,-2.521 0.000 1,0.381 0.000 1,2.066 0.000-2,0.057 0.000 1,-0.531 0.000-1,-1.988 0.000 3,-0.820 0.000-2,1.234 0.000 0,-4.770 0.000-1,-0.072 0.000 1,8.678 0.000-1,-3.039 0.000 1,1.271 0.000-1,3.600 0.000 1,-8.764 0.000 0,-0.389 0.000 0,-0.672 0.000-1,4.020 0.000-1,-0.104 0.000 4,3.660 0.000 0,-2.602 0.000-1,-0.646 0.000-1,2.283 0.000-1,0.205 0.000 1,2.391 0.000-1,-3.846 0.000 1,-0.816 0.000 2,-3.215-1.340-2,1.395-2.329-1,1.318-0.940 2,-1.701 0.859 0,1.895 0.621-1,2.713 0.769-1,-7.596 1.435 1,6.818 0.202-1,-3.420 0.511 2,1.215 0.210 0,3.797 0.165-2,-2.576 0.022 1,-1.492-0.029-1,0.896-0.044 2,3.957-1.783-1,-2.146-2.612-2,-2.490-0.170 2,-1.465 0.858 1,2.553 0.502-1,0.666 1.050 2,-0.932 1.019-2,-2.674 0.729 0,-2.035 0.348-1,2.736 0.171 3,-0.051-0.051-1,2.156-0.069-1,-0.971-0.060-1,-1.730-0.035 1,-0.123-0.018 0,-1.258 0.003 1,-1.355 0.007 3,-22.053 6.268-2,0.119 0.975-6,-2.465-3.974 3,-1.994-1.190-1,-5.117-0.779 0,-0.793-0.834 1,1.824-0.433 0,4.111-0.142 0,2.514-0.009 3,-1.020 0.001 0,-4.629-0.003-3,-3.275 0.020 1,2.953 0.047-1,-2.578 0.024 0,10.084 0.022 1,-8.238 0.003 0,3.141 0.008-1,-3.248-2.868 2,0.250-2.139 1,-1.879-0.009-2,0.820 1.373-2,2.066 1.371 0,4.977 1.202 1,-0.662 0.454 3,-1.129-1.075 1,-1.252-1.606-2,-1.164-0.488-2,1.709 0.680 0,3.316 1.051 1,-0.174 0.271-1,-6.947-0.463 1,7.637 1.220 0,0.416 0.233-1,-8.004-0.154 1,2.768 0.502 1,-0.037 0.273-1,-3.586 0.195 0,8.133 0.050 0,-0.334 0.019 0,-9.049 0.078-1,5.424-0.053 0,3.604-0.040 0,0.400-0.013 1,0.621-0.012 2,-5.049 0.008-1,-4.250-1.556-1,4.113-2.087 1,0.262-1.055 0,-1.645-2.753-2,0.232-1.213 1,2.326 2.065-1,-0.313 2.256 3,-3.969 1.405-3,1.387 1.573 0,2.002 0.900 2,-2.326 0.453 0,1.887 0.208-1,-0.941 0.022 1,-2.561-0.044-3,-0.227-0.072 1,4.184-0.080 1,0.723-0.041 0,0.594-0.031 2,2.240-0.016-1,-2.721-0.008-1,-0.270-0.002 1,-2.094 0.001-2,-1.203 0.002 0,0.670-0.426-1,1.256-2.604 2,4.609-0.430 1,-4.549-1.249-1,0.543 0.887 1,0.936 1.192 0,0.373 1.021-2,1.859 0.887 1,0.551 0.550 1,1.502 0.287 0,-3.311 0.101 0,2.174-0.071 0,-0.340-0.039-1,0.324-0.042-2,1.553-0.033 1,-3.766-0.020 2,1.717-0.010 0,1.322 0.001-1,-3.111 0.000 1,-3.350 0.001-4,-2.355 0.001 2,0.191 0.001 0,0.352 0.001 0,3.770 0.000 0,0.428 0.000 3,-0.369 0.000 0,1.455 0.000-3,0.678 0.000 1,-3.820 3.607 1,5.879 1.370 0,-0.244 1.729-1,-6.662 3.351-2,1.830-2.404 2,4.340-3.323 0,1.404-1.827 0,-2.016 2.040 1,-2.152 1.574 1,1.930-1.271-2,1.479 2.760-2,0.135 1.931 4,2.783-0.548-2,2.469 1.377 0,-5.098-0.812 1,1.250-2.212-1,0.398-1.483-1,-2.859-0.649 0,-0.061 0.175 1,0.303 2.332 1,-0.242-2.396-1,0.473-2.783 0,-1.246-1.687 0,-0.654-0.907 0,2.291-0.201 0,-0.207 0.022 0,-1.543 0.165 0,-0.666 0.063 2,3.307 0.016-3,-2.189 0.003 0,0.773 1.156 2,7.811 8.834 0,5.221 2.032 0,-0.100 2.621-2,-0.184-2.285 1,-0.051-1.221-1,-0.021 2.257 0,-0.002-1.928 1,0.006 0.858 1,0.004 1.307-1,0.000-2.133 0,0.000-0.228 0,0.000 2.239 0,0.000 0.702 0,7.092-1.931 1,0.656-3.550-1,-1.287 0.363-1,4.375-0.893 1,-0.004 0.667 0,-2.137-0.110-1,-0.586 2.849-1,2.475-2.839 3,-1.467 0.470 1,-2.256 1.101-1,4.109-5.507 0,-7.162 6.821 0,-3.926-22.827 0,0.117-0.384-1,0.000-0.545-2,0.000-1.189 0,0.000-1.811 0,0.000-3.459 1,0.000-1.570 0,0.000 0.446-1,0.000 1.418 1,0.000-1.275 2,0.000 0.451-1,0.000-0.104 0,0.000 3.206 0,0.000 3.640 2,0.000 0.620-1,0.000-3.585 1,0.000 2.836 1,0.000 25.358 0,0.000 1.773-6,0.000-3.452 1,0.000 0.034 0,0.000 1.391 3,-0.428 3.002-1,-2.605 0.615-2,-0.998-2.339 1,-0.309 0.989 0,0.564 0.701 2,1.074 0.319 0,1.223-1.399-2,0.809-1.087 2,0.484 0.802 0,0.279-1.396-2,0.100 2.188 2,-0.045-2.738 0,0.000 3.082-1,-0.082-2.995-2,-0.057-0.311 3,-1.973-0.715 1,-10.543-9.469-1,0.590-9.053-1,4.936-2.014-1,1.541-1.284 1,-1.244-1.456 0,0.797-0.606-1,1.482-0.613 0,1.576-0.312 0,1.285-0.112 2,0.775-4.843-1,0.738 2.469-1,0.172 1.745 2,0.111-3.781-4,-0.023 1.656 5,-0.072 2.608-2,-0.057 0.495-1,-0.047 1.098 3,-0.033-3.092-2,-0.027 2.913 0,-0.010-0.726 0,0.006 24.350 0,0.010 2.951-1,1.539-0.362 1,6.270 0.269 2,-3.457-3.227-1,-0.521 5.505-2,-2.080-1.774-1,0.447-1.943 3,3.238 6.824-3,-1.076-4.213 2,-0.785 0.420 0,-0.492 3.676-1,-0.018-1.968 1,1.631-2.573 0,-0.090-3.364 1,-0.578 0.136-1,-0.461 2.254 2,1.184-1.406-2,5.031-0.360 0,-0.633-4.311 0,0.717-1.216 0,3.119-0.886 0,-2.102-3.808 0,2.695-1.715 1,2.367-1.054 0,-4.611-2.457-2,0.049-2.349 0,1.443 0.629 0,0.908 1.342 2,2.209-1.135-1,4.977-1.849-2,-1.088 0.296 0,-6.666-0.183 1,0.912 0.170 3,0.783 1.622 0,4.576 1.049-2,-4.148 1.875-1,0.424 0.428-1,-0.297 0.371 1,-3.439 0.427 0,0.961 0.152 0,0.611 0.129-1,0.330 0.107 2,2.123 0.086 0,-0.184 0.086-1,-4.182 0.040 1,-0.223 0.026-1,1.615 0.035 1,-0.324 0.017 0,-0.342 0.010 1,-0.340 0.003-1,-0.326-0.002 1,-0.307-0.006 0,0.443-0.008 0,0.986-0.009-1,0.996-0.011 1,0.969-0.010-1,1.293-0.011 0,1.486-0.010-2,-1.363-0.013 1,1.266-0.006-1,8.176-0.001 0,1.881-0.008 1,-6.063-0.009-1,0.869-0.003 0,8.072-0.003 0,-0.514-0.004 0,-1.303-0.003 0,-1.803-0.002 0,-7.598 0.001 1,-0.688-0.001 1,2.045-0.001-1,-1.156 0.000 3,4.107-0.001 4,-2.643 0.001-3,-2.664 0.000-2,-4.285 0.001 0,-1.383 0.001 1,-0.438 0.000 0,8.313 0.000 2,-9.385 0.002 0,10.480 0.000-3,-2.660 0.001-2,-2.658 0.000 1,-2.941 0.000 1,-0.172 0.000 0,-0.410 0.000 0,1.475 0.000-1,-0.061 0.000 0,-0.871 0.000 1,1.656-1.750-2,-5.512-5.597 2,1.531 0.682 1,-0.045 3.101-3,0.844 2.281 2,-25.230 1.906 3,-2.203-0.609-7,3.590-0.015 1,-0.221-0.003 1,-7.016-0.002-2,0.875 0.002 3,7.434-0.470-1,-0.186-0.784 1,-6.793-2.374-2,-1.764-1.854 2,7.693 1.914 0,-0.199-0.023-1,-0.426-0.249 0,-0.578-0.407 0,-2.314-1.277 0,-0.023-0.688 1,2.154 0.626 0,0.273 0.090 0,0.322 0.265-1,0.346 0.388 0,0.354 0.104 0,0.346-0.112 1,0.326 0.092 1,0.301 0.240 1,-1.256-0.198-1,0.371 0.541 0,-5.533-1.104-1,5.344 2.018 0,0.543 0.025 1,0.660-0.172 0,-1.273-0.431-1,0.215 0.343 0,0.055 0.478 0,-4.656-0.432 0,2.191 1.266 0,-3.248 0.494 0,-0.773 0.714 2,6.043 0.661-2,0.344 0.175 0,0.586 0.125-1,-0.018 0.096 1,-9.025 0.214-1,7.447-0.065 2,-1.547-0.021 1,-1.330-1.377-1,-2.354-2.357-1,0.281-0.626-2,0.760-0.127 2,1.186-1.332 0,0.641 0.077 0,-3.449-0.180-1,8.256 3.037 1,-7.307-0.954 0,0.385 1.290-1,-1.469 0.952 1,-1.164 0.891 2,-0.219 0.526-3,1.594 0.195 1,7.072-0.055 0,-8.557 0.073 0,9.340-0.138 1,-0.916-0.011 1,0.320-0.019-3,0.578-0.017 0,-3.936 0.001-1,-0.094 1.316 3,-0.652 1.723 0,1.549 0.026 0,2.656-0.691-1,0.082-0.175-1,0.367-0.260 1,-9.504 1.083-1,3.943-0.773 1,5.451 1.348 0,-3.705 3.852 3,4.842-2.090-3,-0.004-0.195-1,-8.049 3.057-1,1.596-2.466 1,2.643-2.303 2,2.697-1.750 1,-2.590 0.447-2,0.039 5.476 1,5.012 2.655 1,5.270 0.094-2,2.961 0.575 0,5.289 0.942 0,3.930-1.685 2,0.082-1.717-3,3.410-3.321 1,0.729-3.114 0,0.203-1.666 0,-0.572-0.552-1,0.570-0.076 1,3.830-0.034 0,1.348 0.031-3,-4.262 0.082 2,-0.094 0.040 2,3.283 0.023 0,-0.035-3.103-2,2.775-3.576 2,-8.279 1.741 0,8.178-3.700-2,-3.570 1.802-2,-2.229-1.384 2,0.059-0.732 3,0.910-1.483 0,-3.143-1.195-2,-0.912-0.527 0,-0.025 2.802-1,-0.010 3.470 3,0.801 1.194-2,-3.523-4.640 2,-15.639 0.368 0,-4.479 8.916-2,-4.104 0.305-1,4.117 0.184 0,-2.449 3.414-1,-0.291 1.248 2,1.400-0.994 0,1.311-0.887-1,-0.619 1.948 1,-0.691 0.981 0,-1.584-0.248 0,1.408-1.521-1,3.387 0.953 2,-1.910 2.702 0,1.607 1.936 1,-1.537 1.452-3,4.625-1.692 0,2.156 1.317 1,0.486-0.472 0,-4.711 2.584 1,2.002-1.206 0,-1.945-3.804 2,22.029-10.837-3,-5.322-5.732-1,1.305-3.936 0,0.027-0.892 0,0.387-0.302-1,0.387-2.646 1,1.439-0.902 0,-2.074 3.174 0,-2.795 3.275 0,-0.545-0.061 1,-0.680 0.185-1,0.004-1.919 1,-1.096 0.807 0,-0.990 0.917 0,0.566-0.901 0,2.826-6.172 2,-0.695 1.180-1,-1.453 2.470 0,-1.480 2.661-2,-2.246-1.766 1,-11.164 5.969 1,-3.012 6.551 0,-2.027 1.277 0,4.865 3.438-1,2.133 2.637 1,-0.941 4.367 0,1.750-0.315-2,-3.111 3.713-1,-0.340 0.130 0,2.389-0.893 1,3.311-1.139 1,2.877-0.973 1,1.791 1.306 0,1.146-0.830 1,0.262-0.256-2,0.391-0.590 0,3.223 3.910-1,-0.008-2.489 0,2.150 2.192 1,-0.584-3.875 0,3.348 3.052-1,1.705-0.296 2,-1.223-1.538-1,-0.029-3.135 0,0.828-2.257 0,1.313 1.671 0,-0.881 2.610 0,1.871 1.965 0,0.047-5.253 1,-0.582-13.631 1,-4.352-3.643-1,-1.518-4.072-3,0.389 2.535 2,1.135-0.646-2,0.672-1.660 1,-0.076-1.095 0,-0.074-1.293-1,-1.002 0.514 0,-1.154 0.966-1,0.629-4.494 2,-3.100 5.289 1,-1.074 1.360 3,-0.076-7.884 1,-1.721 8.911-3,-0.645-3.482 0,-0.357 2.569 1,-0.258-1.433-1,0.156 25.256 4,0.637 0.373-7,-0.002-0.082 2,0.000 2.583 0,0.000-2.929-2,0.000 4.749 1,0.000-2.570 2,0.000-1.651-2,0.000 5.562-2,0.000 0.526 3,0.000-0.590 0,0.000-5.630 0,0.000 5.559-1,0.000-2.363 3,0.000-3.731-1,0.197-0.365-2,2.449 3.076 2,5.309-5.887 0,0.965-16.581 1,-1.191-0.399-1,-0.492-4.285-3,-3.072-0.059 2,-2.568 1.493-1,-1.496-0.646 1,-0.508-1.898 1,-1.318 0.870-1,-7.178 6.423 1,-4.002 6.241-1,-1.236 0.903 0,1.705-0.190 2,24.721-0.135 0,0.010-0.096-5,4.930 0.000 1,-2.367-0.360 2,-3.066-2.682-1,1.596-1.918 0,-0.049 0.337 1,-1.566 1.456-1,-0.650 1.183 1,3.203 0.543 1,2.623 0.597-2,1.119 0.524 0,-2.949 0.315 0,0.260 0.124 1,2.021 0.071 1,0.162-0.004-1,-2.063-0.057-1,0.424-0.051 3,4.025-0.031-3,-0.039-0.029-1,-2.139-0.018 3,-4.135-0.007 0,-2.162 0.000-1,3.564-0.001 1,3.018 0.003 1,-1.084 0.002-2,-2.889 0.002-1,2.871 0.000-1,-1.307 0.000 3,-1.436 0.000-1,5.439 0.000 0,0.342 0.000 0,-1.242 0.000-2,-5.207 0.000 1,4.469 0.000 1,-2.824-0.360 2,0.947-2.887-1,2.467-2.125-2,-7.602 2.323 1,2.752 0.058-1,1.332 0.695 2,6.289 0.348 0,-2.139 0.970-2,-0.449 0.557 0,0.195 0.356 0,-1.664 0.189 2,-1.447 0.058-2,-1.154-0.013 3,0.121-0.034-1,-1.633-0.055-1,-1.150-0.038 1,1.734-0.021-1,-2.709-0.020 0,0.809-0.010 0,-12.148 11.985 3,-12.365-5.979-2,-1.199-4.662-2,-1.172-0.645-1,1.521 1.725 1,-0.086 1.619 0,-3.795 3.259 2,6.930-2.642-2,0.094-0.178 1,-0.129-0.405-2,-0.270-0.529 1,-0.346-0.579 0,0.053-0.574 0,-9.926 0.844 1,0.914-1.573 1,3.086-1.145 1,2.295-0.555-1,-2.941-0.264 0,0.736-0.022-1,0.545 0.063 1,1.910 0.097-3,1.529 0.073 3,-5.076 0.037-1,3.094 0.047 0,-0.424 0.016 1,1.682 0.007-3,1.664 0.001 2,-3.965 0.002 1,4.619-0.008 0,-3.951-0.002 0,-1.383-0.004-1,4.592 0.000 0,-0.824 0.000-1,-0.404 0.000 0,0.398 0.000 2,-3.061 0.000-1,4.555 0.000 0,-1.018 0.000 0,1.150 0.000 0,-5.596 0.000 0,4.279 0.000 0,-4.980 0.000 0,1.572 0.000 0,1.627 0.000 0,1.842 0.000-2,0.934 0.000 2,-4.566 0.000 2,2.715 0.000-2,1.580 0.000 1,-4.025 0.000-1,3.094 0.000-2,-0.471 0.000 3,1.326 0.000 1,0.623 0.000-1,0.098 0.000-1,-1.701 0.000-1,1.498 0.000 0,0.264 0.000 1,22.234 0.000 3,1.758-0.491-1,-1.223-8.404-5,-1.217 1.916 2,-2.420-1.473 1,1.883 0.283 0,4.732 3.016-1,-2.688 1.974 1,1.264-1.968-1,0.623 0.308 1,0.969 0.837 0,0.449 1.186-1,-3.568 0.099 1,1.135-1.193-1,0.193-1.519 2,-0.176-1.329-1,0.797 0.100-1,5.645-0.685 1,-1.004 1.784 0,-3.984-0.557 0,0.748-1.801 0,-3.834 1.490 2,-0.953-0.413-1,3.318-0.581-3,0.340 2.644 2,-0.762 1.390 2,-3.180-1.464-3,0.807-2.373 1,1.926 2.356 2,0.389 2.480-2,-2.043 1.265 0,3.674 0.438-2,6.379 0.441 1,-10.064 0.263 1,0.082 0.051-1,8.768 0.117 0,-1.156 0.011-1,-1.479-0.037 3,-2.729-0.061 1,-3.213-0.049-2,0.887-0.022 1,3.541-0.016 0,1.002-0.014-2,-0.576-0.006 0,-1.518-0.001 2,0.857 0.000-1,-1.293 0.004 0,0.080 0.002 1,-1.850 0.002-1,2.150 0.000 0,-3.504 0.000-1,0.432 0.000 2,0.605 0.000 1,-0.799 0.000-3,1.775 0.000 1,-0.957 0.000 0,-0.080 0.000 0,1.021 0.000 1,-0.201 0.000-1,-0.445 0.000 4,-19.109 9.773-4,-1.109-0.382-2,-0.086-1.655 1,-5.473-0.390 0,-1.898 1.469 0,4.613-2.716-1,-0.979-0.071 1,-0.760-0.435 0,0.764-0.957 0,0.191-0.641 0,0.393-0.661 0,-8.572 1.225-1,7.908-2.250 3,0.650 0.179 0,-7.631 2.984 2,3.277-0.785-3,-1.248-0.839 0,-1.703-1.339 0,0.016-1.116 0,4.695-0.841 0,-6.061-0.333-1,2.025-0.302 3,0.072-0.086-2,-2.289-0.024-1,0.264 0.029 0,1.250 0.050 1,3.959 0.054 1,1.260 0.029-1,-0.566 0.018 2,-0.893 0.011-1,-3.223 0.009-2,1.988 0.001 0,2.461-0.001 2,-2.063-0.001-1,2.039-0.004 7,1.113-0.001-11,23.746-2.746 8,-1.568-4.643-5,2.666 1.259-2,1.313-0.788 2,0.859 0.295 0,2.629-2.107-1,1.920-0.301 1,-3.592 3.057 0,-2.188 2.228 1,-0.951 1.552 1,3.494 0.805 1,2.729 0.849-3,-4.715 0.517 1,2.023 0.189-1,-3.777 0.003 1,0.314 0.014 1,-0.174-0.002-1,5.828 0.064-2,-0.135-0.046 1,-4.840-0.092 0,0.215-0.024 3,0.125-0.022-1,2.588-0.007-2,-3.703-0.029 0,-0.439-0.010 0,-0.639-0.008 0,5.049-0.005 3,-0.135-0.008-1,2.766-0.004 0,-2.021 0.001 0,4.045-0.001-2,-1.902 0.004 1,1.148 0.001 0,-0.201 0.003-1,-4.482 0.002 1,-0.055 0.001 0,1.404 0.000 3,-2.037 0.000-3,0.631 0.000 0,2.240 0.000-1,-2.070 0.000 1,-1.244 0.000-1,-1.041 0.000 2,3.957 0.000 0,2.832 0.000-2,-6.566 0.000 1,-1.252 0.000-1,2.979 0.000 2,-3.541 0.000 0,5.037 0.000-1,-1.061 0.000 0,-2.576 0.000 0,0.051 0.000-1,2.484 0.000 1,1.344 0.000-1,6.172 0.000 0,-9.781 0.000 1,-1.215 0.000-1,-1.393 0.000 1,3.273 0.000-1,6.701 0.000 3,-1.145 0.000 1,-2.105 0.000-5,-3.924 0.000 1,0.484 0.000 1,6.826 0.000 2,-1.322 0.000-2,-2.066 0.000 0,-3.797 0.000-1,-1.900 0.000 1,2.211 0.406 2,2.453 2.369-1,-2.486 2.041-2,-1.645-0.300 0,0.125-0.627 1,1.816-0.718 1,-1.725-2.153 0,-1.270-1.086 0,1.918-0.154 0,0.508 0.029-2,0.303 0.094 1,-1.908 0.068 0,0.900 0.365 0,-3.080 4.145-1,1.918 3.232 2,-1.146-2.457-1,0.012 0.551 0,-6.959 5.360 2,-3.641 1.312-2,-0.875-0.523-1,0.402 0.811 1,0.125 3.983 0,0.021-4.991-1,0.008 4.070 1,-0.004-1.012-1,-0.004-2.303 1,-0.002 3.688 1,-0.002-0.059-2,0.000-1.317 0,0.000-1.398 1,0.000-1.339-1,0.000 2.497 2,0.000 2.622 0,-0.213-3.021-2,-2.688-0.880 0,-8.713-5.764 4,-1.230-1.516-2,1.637-1.477-2,-1.111-1.008 0,-2.242-1.186 1,-4.689-0.962-1,-1.188-0.821 0,6.365-0.485 0,1.832-0.130 1,-2.547-0.083 0,0.621-1.731 2,-4.574-2.880-3,0.648-0.031 2,3.627-1.263-2,-2.070-4.099-1,7.336 3.979 2,-5.084-3.396 0,1.584-0.340-1,-4.557-1.094 2,-0.510 0.313 0,7.902 5.183-2,-0.416 0.547 0,-0.473 0.680 1,-4.514-2.315-1,0.992-1.619 1,-0.162-1.041 3,-0.783 0.571-2,-1.035 0.061-2,6.467 3.567 1,-0.256 0.238 0,-5.365-1.689-1,3.094 2.347 1,0.195 0.730-1,0.459 0.703 1,-7.527-2.295 1,2.760 0.119-2,5.582 1.381 2,0.338-0.372-1,-9.926-5.039 1,0.344 0.882-2,1.316 2.511 0,1.900 2.243 0,5.848 0.468 1,-2.123-2.978 5,-0.504-0.080-4,1.545 0.984 0,-5.908-3.030-2,0.982 1.271 0,2.801 2.334 0,1.818 1.836 1,-2.529 1.103 2,2.986 1.331-1,-0.631 0.398 0,0.963-0.025-1,24.316-0.146 0,1.271-0.195 1,-2.830 0.004-1,0.623 0.001-1,2.844 0.000 0,-1.902-0.428 1,0.875-2.606 0,4.461-2.306-2,1.090 0.894 2,-2.074 1.448-1,2.889 0.762-1,2.445 0.872 3,-10.938 0.958-1,7.596 0.028-1,-3.010 0.280-1,3.744 0.162 3,-8.469 0.022 0,7.771 0.089-1,-2.127-0.027 0,-0.230-0.029 0,-3.455-0.049 1,4.672-0.015-1,-0.148-0.029 2,-0.803-0.020-2,-3.354-0.009-1,0.398-0.004 1,0.477-0.001 1,-0.934 0.002 0,-1.227 0.001-2,3.377 0.001 2,-4.051 0.003 0,1.967 0.000-1,-1.893 0.000 1,1.811 0.000-1,-2.033 0.000 0,3.174 0.000 0,0.088 0.000 0,-2.799 0.000-2,-0.393 0.000 1,2.039 0.000 0,-1.045 0.000 2,0.598 0.000 1,-4.195 9.646 0,-6.967 4.042-1,-3.752-0.011-3,-6.063-1.337 1,-1.383-5.551 1,-2.975-3.435 1,0.275-0.923 0,-1.951 4.054-2,-0.049 1.903 1,-3.670 1.219-2,-0.135-2.854 0,4.975-3.325 3,-4.998-0.639-3,2.404-1.512 3,-1.477-0.748 0,-2.063-0.573-2,2.432-0.281 1,2.535-0.029-1,2.623 0.098 2,-3.201 0.054 1,1.271 0.139-1,1.748 0.053-1,-2.350 0.022 1,1.736 0.009-3,4.965-8.559 3,6.236-3.082 2,0.926-2.081-5,0.201 1.900 1,-0.051-0.419 2,-0.166 1.191-1,8.826 0.882 1,5.775 1.777-1,0.141 2.598-2,-1.240 2.158 0,0.482 1.342 2,2.092 0.896 0,-0.824 0.814-1,1.641 0.452 0,-1.881 0.238 2,1.754 0.110 0,2.523 0.052-2,-1.131-0.075 0,2.324-0.064 1,-0.977-0.065-1,-3.742-0.052 1,-3.125-0.028 0,3.311-0.016 2,-2.701 2.744 1,-1.395 2.164-3,0.555 3.208 0,-3.799 0.517-1,3.336 1.053 1,-0.008-4.476 1,1.500-3.407-1,-1.262-2.110-1,-0.699-0.297 4,-24.648 0.462 0,1.855 0.160-4,-6.988-0.004-2,2.225-0.003 2,-4.580-0.002-2,6.506 0.000 1,-0.604 0.000 1,2.023 0.000-1,0.074 0.000 2,-9.045 0.000-2,-0.840-1.339 1,2.125-2.177 5,6.418-0.133-3,0.014-0.434-2,1.887 0.061 0,0.184-0.553 0,-8.041-3.665 0,6.865 2.399 1,0.256-0.427 0,1.834 0.777 1,0.213 0.193-1,0.184-0.025 0,0.158-0.188 1,0.131 0.058-1,0.107 0.241-1,-2.098-0.678 2,0.523 0.714 0,0.641 0.777-1,0.084 0.073 0,0.373-0.175 0,0.131-0.433 1,0.594-0.288-1,-7.537-5.253 1,2.332 1.789-1,-0.840 1.572 0,2.143 3.062 1,1.465 2.019 1,-2.611 1.188-1,1.553 0.928-2,1.451 3.414 2,4.742 9.041 1,5.391 2.438-1,1.949 0.385-2,0.232-4.283 0,-0.018 0.844 0,-0.068 2.332 1,-0.143 0.423 1,-0.072 1.367-2,-0.047 2.542 0,-0.027-6.961 0,-0.006-0.440 0,-0.012 8.582-1,3.143-5.301 3,4.037-4.312 3,0.963-0.305-2,5.760 4.119-5,1.086-1.657 4,-0.318-0.912-2,-1.219-3.079-2,-1.877-3.653 3,-0.488-2.478 2,5.592-1.336 0,-5.510-0.971-1,1.168-0.194-1,1.020-0.042 0,1.789 0.059-1,0.168-0.272 0,-0.875-3.179 0,0.951-4.572 1,0.236-4.013 0,-2.066-0.660-1,-3.402 4.197 1,0.527 0.242 0,-1.396-0.771 2,0.000-1.382 0,-0.846-1.012-3,-1.752-1.801 0,-2.455-0.562 1,-2.346 2.118 1,-1.160-5.086-2,-0.898 4.994 2,-0.250-3.350-1,-1.445-1.104 0,-2.605 5.442 0,-4.236 1.019 0,-3.707-0.036-1,-1.248 0.454 1,0.105 2.328-1,2.031 3.233 1,-4.549 1.583 1,4.564 2.079 0,-2.670 6.652-1,1.656 6.711 0,0.119 0.135 0,4.020-2.909 0,1.313 1.689-2,-1.205 4.691 1,0.936-3.956 3,0.801 0.449-2,1.039 2.363 0,0.857-0.896 0,-1.025-1.437 0,-0.396-1.183 0,1.455-1.652 0,1.160 3.335 1,2.309-0.508 0,1.236 0.338-1,5.955 0.719-2,6.010-8.490 4,1.861-4.595-1,0.400-1.428-1,1.309-0.177-1,-3.916 0.265 0,0.789 0.094 1,0.100-0.774-2,-2.309-5.155 1,4.000-5.913 2,-3.732 0.270 0,0.113-0.354-1,1.543-3.048-3,2.756-2.773 1,-4.707 3.157 3,-0.754 0.364-1,0.734-1.212 1,-4.607 5.679-1,2.666-8.087 2,-4.078 4.965-2,-1.984 0.642 0,-1.242-0.986 1,-0.938 1.931 0,-1.404-1.997-2,-7.084 5.182 2,-4.680 13.145 2,4.031 4.962-4,-1.416 2.056 0,1.783 1.084 0,2.746 0.388 0,2.430 0.257 1,1.887-1.123-1,1.018-1.006 0,0.643 4.241 1,0.369-1.465 2,0.092 1.487-1,-0.217-3.994-1,-0.082 1.010 1,-0.074 0.835-1,1.383 0.286-1,2.725-1.124 1,5.984-1.140 0,2.395-5.667 1,0.240-2.933-1,-0.773-1.837-1,-0.129-1.010 0,-0.291-0.492 2,3.338-0.225-1,0.738 0.202 1,-3.709 0.229-1,0.428 0.068 0,-0.047 0.046-1,0.357 0.025 1,1.104-2.664 0,-0.471-6.459 2,-3.316 2.114-1,-0.164-0.819-3,0.516-3.723 0,-4.865 0.802 2,4.797-0.049 2,-2.643 1.761-1,5.059 1.603-1,-2.053 4.591 0,2.941 1.400-1,1.389 1.112 1,-2.115 0.405 0,-1.668 0.090-1,2.258 0.053 0,-0.877-0.047 2,3.521-0.047-1,-1.102-0.077 1,-2.066-0.034-1,-1.352-0.015-2,1.209-0.007 2,-0.783-0.002 1,3.285 0.001 0,-1.084 0.004-1,-1.633 0.001 0,2.877 0.002-2,-1.574 0.000 2,-0.104 0.000 1,1.988 0.000 0,-0.508 0.000-2,-3.957 0.000 1,-0.066 0.000-1,2.365 0.000 4,-2.480 0.000-2,0.004 0.000-2,1.740 0.000 1,-0.416 0.000 0,-1.418 0.000-2,1.332 0.000 1,-0.615 0.000 3,2.271 0.000-1,-1.805 0.000-1,-0.805 0.000-1,2.510 0.000 1,-0.486 0.000 1,-2.357 0.000-1,-1.672 6.274 1,-9.797 5.210 0,0.201 0.851-2,0.162-1.241 1,0.002 0.970 0,-0.002-0.004 0,-1.406 1.000-1,-4.480-3.557 1,-3.719-0.722-1,-0.943-5.336 2,-0.725-1.896-1,0.613 2.847 0,-3.320 1.449-1,-0.105-1.182 1,2.732-1.891-1,-2.104-0.828 1,1.045-2.288 1,6.230-11.032 1,6.111-1.333-2,0.381-3.507-2,-0.107 1.019 1,-3.146-3.386 0,-2.150 2.891-1,-0.346-0.543 4,1.477 2.115-4,-1.381 1.891 4,-2.379 0.610 0,-1.887-0.447 0,-3.090 0.055-5,1.557 4.788 1,0.053 3.180 2,-1.646 1.745 1,-1.721 1.329 0,-0.555 0.886-2,-2.400 0.408 1,-1.459 0.111-1,2.605-0.084 0,-0.256-0.076 0,-1.951-0.065 2,6.199 1.229-1,1.104 1.698 0,-4.988 2.511 2,1.686-0.922-1,2.662-1.806-1,-0.047-1.513-1,-1.104-5.603 3,0.709-5.638 0,3.582-4.145-3,5.459 3.278 0,1.303-5.495 1,1.762 0.452 0,0.701 0.753 0,4.113 3.201 0,7.064 8.873 1,1.768 3.135-1,2.566 0.141-2,-0.199-0.118 1,3.213-0.068 2,0.496-0.066-3,1.176-0.053 0,-0.760-0.034 2,-1.447-0.018-1,-1.230-0.008 1,3.137-0.005 0,-9.109 0.003 1,9.691-0.005-2,-2.490 0.002 1,-0.574 0.003 0,2.859 0.002 2,-0.232 0.001-2,-3.977 0.002-1,-3.346 0.000 1,-0.564 0.000 2,-1.764 1.540 0,1.279 3.847-2,0.191-0.354 2,0.191-0.906-3,-0.373 0.974 1,0.645 1.225-1,-1.408-0.922 0,2.543 0.247 1,-4.752 2.346 1,-0.326 0.185 1,0.617 3.325-2,-5.902 2.479 1,1.486-3.237-2,2.797-0.815 1,-1.658 1.630 0,-4.566 1.869-1,-5.258-2.474 1,-8.010-2.151 3,1.275 0.547-4,-3.289 2.032-1,1.500-4.903 1,-1.000-2.137 0,-0.496-1.852 0,-0.170-1.340 2,-0.498-0.846 0,1.174-0.465-2,-3.607-0.214 2,1.816 0.071 0,2.887-0.365-1,-0.203-6.895-1,7.240-2.677 3,2.520-2.288-3,1.717 0.146 1,0.807 0.089-1,0.314-3.064 1,-0.004 0.088 0,-0.104 1.171 1,-0.113 0.972-3,-0.088 0.281 1,-0.063-2.374 2,0.451 1.638 0,8.725 7.290 1,1.500 10.554-1,-2.732 5.199-1,0.424 6.075-1,0.105 5.226-1,-4.867-8.955 0,-0.357-0.624 0,0.119-0.099 0,0.262-0.313 2,0.256 0.315 0,-0.271-0.624-1,2.520 9.117 2,-2.012-2.054 1,1.064-2.661-1,-0.648-4.842 1,-0.117 1.302 0,2.502 2.213-3,1.400 1.535 1,0.133-1.324 0,-0.328-2.068-2,-0.830-0.512 1,-1.447 2.734 2,-2.070-0.098 2,1.139 0.069-3,0.168-1.696-1,-1.016-1.760 0,-0.350 2.454 6,-2.980-25.222-3,-2.133 0.727-4,-3.594 1.710 1,-0.334-1.657 0,-0.219 1.616 0,-3.143-0.426 1,2.945 0.949-4,1.043-0.790 5,-3.334-3.009 2,-0.959-1.993-3,-0.674 0.522-1,2.736 3.708 0,1.254-1.203 0,1.893-0.679 3,1.443 1.562-2,-4.375-0.025 1,-0.420 1.796 0,3.061-1.951-1,-2.318 0.123 0,-7.521 2.832 1,0.650 4.311-3,4.080-2.417 2,11.584-4.565 2,8.906 10.148-1,-4.166 9.801-1,1.971 3.133 0,0.174-3.457-1,0.557-2.948 0,4.057-0.752 1,-1.123-3.086-2,0.061-1.599 2,1.184-0.471 2,-2.943 0.165-3,1.891 0.190 1,-1.654 0.097 1,-22.625-0.007 2,3.611 8.073-2,-3.756 0.814-4,-0.527-5.662 2,1.891 3.075 1,-2.973 0.836 0,-0.277-2.525-1,1.006-2.621 1,-0.691-1.685 0,1.840-0.668 0,-3.340 0.127 1,0.375 0.164-1,2.463 0.066 0,23.176 0.007 3,-0.521-1.450-2,0.002-7.463-4,-0.443 1.829 2,-2.201-3.681 1,-5.297 0.060 2,2.221-1.286-4,4.023 4.944 2,1.529 4.154 1,3.701 2.387-2,-0.094 1.123 1,-1.219-0.143 0,-1.873-5.868 0,-2.271-2.347 1,2.531 1.720-2,-0.186 5.090 0,0.117 1.080 1,0.299-0.168 1,1.451 1.678 0,-2.732 5.552-2,-4.131 2.091 2,3.992 2.297-2,0.906-4.227 1,-0.605-4.235-1,1.133-2.562 2,-0.264-1.109-1,1.615 0.165 1,-2.068 0.270-1,0.119 0.109-1,-7.033-11.351 2,-3.896-0.201 0,-0.307-1.878-3,-0.109-0.385 2,0.023 0.762 0,2.994 1.421-1,6.686 1.902 3,-4.436-0.038-3,-2.748-2.571 1,1.053 1.249 0,7.529 7.681 0,-5.871-6.667 1,1.551 0.938 0,4.721 9.305-1,-9.537 11.845 0,-1.988 0.572 0,0.078 3.158-1,0.004-4.082 1,0.000-0.406-1,0.000-0.196-1,0.000 1.668 2,0.000-0.546 0,0.000 3.896 1,0.000-5.093-1,0.000 3.502 0,0.000-2.667 0,0.000 1.807 0,0.000-0.054 1,0.000-1.626-1,0.000-0.320 0,0.000 2.344 0,-0.082 0.175 0,-5.820-4.351 0,-5.648-10.783 1,8.896-11.202-1,2.691 0.188 1,0.033-2.358-2,-0.031 2.093 0,-0.012-0.978-1,-0.012 0.379 1,-0.008-2.353 2,-0.006-1.345-1,-0.002 2.633-1,0.000-2.044 0,-0.002 3.065 3,0.002-0.496-1,0.000-0.928-3,0.000 0.146 3,0.000 1.999-1,0.000 0.965-1,0.000-4.576 2,0.000 2.441 0,0.139 1.056-1,1.672-1.467 1,5.307 4.199-1,3.869 12.011 0,-11.055 8.612 1,0.078 1.614 0,-0.010 1.372-1,0.000-0.149-1,0.000 2.054 0,0.000-4.573 0,0.000 0.375 1,0.000 1.732-1,0.000-0.742 1,0.000-0.994 0,0.000 4.398 1,0.000-0.978-1,-1.672-2.212-1,-3.295-2.229 1,-1.729-1.632 1,1.131 0.562-1,3.395 1.801 1,-8.572-7.051 0,-0.316-4.667 0,-0.098 0.041-2,-2.762 0.169 1,2.740 0.037-1,-1.473 0.006 0,0.355 0.001 0,0.727-0.001 1,-5.381 0.000 0,2.123-0.003 0,-1.469-0.001-1,-1.141 0.000 0,3.193 0.000 0,0.648 0.000 2,-1.777 0.000 0,2.596 0.000-1,-5.102 0.000-1,-0.480 0.000 2,1.266 0.000-1,2.740 0.000-1,2.176 0.000 1,-3.676 0.000 1,1.814 0.000 0,1.824 0.000 0,-0.213 0.000-1,-1.574 0.000 0,2.641 0.000 0,-1.342 0.000 1,12.527-11.632 0,10.645 4.839 0,3.545 5.280-2,-0.102 1.207 0,-0.258 0.260 0,-1.234 0.103-1,-1.232 0.023 2,4.102 0.014 1,-0.533-0.046 0,0.328-0.030-1,-2.055-0.014 1,-1.092-0.005-2,4.477-0.002-1,-4.980 0.001 1,-0.367 0.000 3,3.221-0.001-1,-0.266 0.003-2,-1.490-0.237 2,-8.252-9.901 0,-4.365-1.896 1,-1.377 0.392-3,-9.637 5.411 1,-3.865 4.149 0,2.113-2.814-2,-0.721-0.116 1,0.547 1.136 1,0.939 1.380-1,-3.219 0.804 2,3.643 1.396 0,-0.811 0.588-1,1.266-0.023 1,0.184-0.173 0,-0.949 0.277-1,3.924 8.157 0,8.686 4.142 0,-0.545-1.333 0,-0.074 2.838 0,-0.031-2.566-1,0.002 1.053 1,9.451-2.307 1,-1.490-1.167-1,2.201-2.904-1,0.893-3.428 1,2.475-2.166-1,-2.152-0.951 1,0.119-0.010 0,1.328 0.088 1,-1.193-1.919-1,-10.887-9.702 1,-0.887-1.047 0,0.162-0.272-1,-0.369-0.115-1,-4.484 3.349 0,-6.482 0.198 0,1.012 4.506 1,-3.336-1.658 0,3.256 0.013 0,-0.027 0.343-1,-1.672 3.819 3,0.902-2.706-2,1.738-1.396 0,-1.164 1.972-1,-1.385 3.511 2,8.230 11.792 0,4.244 1.924 0,-0.479-0.438-2,1.561-0.174 1,5.738-2.655-1,-0.244 0.077 2,2.100 0.086-2,0.902-0.111 2,-1.900 0.378-2,0.922-1.899 1,-1.943 1.704 1,2.104-3.320-1,3.867-3.344 0,-1.035-1.122-1,-5.543 7.479 1,0.604 0.168 1,4.238-13.769 0,-9.816-7.365-1,-1.611-0.958-1,-0.180 1.593 0,0.123-0.456 0,0.131-0.239 1,-0.010 0.185 2,0.000-0.176-2,0.000-1.991-1,-1.539 2.158 0,-10.066 2.946 3,1.502 1.341-2,1.895-0.076-2,1.131-2.556 2,-1.549-1.255 1,2.395 1.439 0,1.516-5.392-2,2.576 3.578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3:32:19"/>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6556.746 9327.052 767</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7:41"/>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20515.380 12543.587 767,'-11.125'0.000'0,"-1.449"0.000"-3,-2.496 0.000 1,1.682 0.000 0,0.043 0.537 2,0.686 3.049-1,-5.900 2.031 2,1.945-1.746-2,1.744-1.366 1,1.379-0.705-2,1.127 1.347 3,-0.516 1.439 0,0.363-0.396-2,0.268-1.052 2,0.863-1.122-1,-2.861-0.620 0,2.275-1.136 1,-1.053-0.446 0,1.371-0.059-1,-1.605 0.057-1,0.555 1.696 2,1.650 7.688 0,1.176-3.160 0,22.885-4.812 1,2.371-1.216-5,-1.479-0.005 3,-2.391-0.002-1,3.902-0.001 1,-3.986 0.000-1,0.408 0.000 2,1.514 0.000 0,-1.236 0.000-1,-0.482 0.000 0,2.168 0.000-1,0.273 0.000 1,-0.396 0.000-1,-0.908-0.325 1,0.439-2.234-1,1.857-1.527 0,-2.666 0.840 1,5.791-0.489-1,-4.250 1.612 2,-0.008 0.745-1,1.871 0.517 0,-2.977 0.585 0,1.330 0.361-1,-1.732 0.155 3,-1.385-0.048 0,1.520-0.093-3,2.809-0.098 2,-3.787-0.010-1,0.264 0.001 0,-24.305 0.008 5,-1.002 0.000-8,-5.088 0.000 0,6.760 0.000 1,-1.453 0.000 1,-5.279 0.000-1,4.943 0.000 1,-0.639 0.000-1,-0.613 0.000 1,-0.574 0.000 0,-7.227 0.000 1,0.383 0.000-1,1.002 0.000-1,1.873 0.000 2,2.295 0.000-1,2.396 0.000 1,2.283 0.000-1,-2.697 0.000 3,-1.041 0.000 5,3.551 0.000-2,-1.607 0.000-5,2.525-1.554 1,1.324-3.412 0,1.072-2.771 0,-1.736-2.403-2,2.682 0.964 0,0.990-4.474 1,3.057 2.739-1,-2.506 0.505 3,0.893-1.281-2,2.264-3.206 0,2.410 0.177-1,1.080 1.637 1,0.271 0.492 0,0.420 1.060 1,2.318 0.763-3,3.471-1.134 2,1.961 0.790 0,0.320 1.551 0,1.893-0.906 0,0.938-0.557 0,-0.982 1.288-1,-0.469 2.688 0,2.814-2.246 2,-5.400-2.597 2,-2.078 0.485-3,2.066-0.358-1,1.572 2.405-1,-1.184 1.227 3,-1.102-3.097 0,-4.033-1.464-1,-2.174 0.951 1,-0.988-0.273 0,-0.137 26.283 3,0.658 1.343-8,-0.004-0.763 2,-0.002 3.474 1,-0.002-4.419-1,-0.004 0.594 1,0.000-1.449 1,0.000-1.677 1,0.000-0.173 0,0.000 8.287-2,0.000-3.385 0,0.000-2.169 1,0.000 6.254 1,0.000-2.095 1,0.000-4.081-2,0.000-2.752-2,0.000 3.009 2,0.000 1.432 2,0.000-3.578-3,0.000 0.021 1,0.000-0.043 1,0.000 2.093 3,0.000-2.701-6,0.000 3.851 0,0.000-1.840 2,0.000-2.051 1,0.000 1.347 1,0.000-23.860 2,0.000-4.650-7,0.000 4.681 2,0.000-0.938 0,0.385-0.035-1,3.854-1.377 2,-0.447 2.228 1,0.123-4.120-2,-1.580 2.999 0,-0.143-6.243 0,-1.023 0.919 2,-0.695 1.699-1,-0.396-0.650-1,-0.180 0.242 2,-1.352 0.860 0,-2.457 2.291-3,-1.307 3.378 3,-2.361-0.693 0,-0.061-1.179-1,0.502 0.810 0,-3.221 0.794 0,1.688 1.484 2,6.201 19.320 2,2.479 1.871-6,-0.018 2.674 0,0.002-2.772 2,0.002-0.547 0,0.002 2.906 0,0.004-0.848-1,0.000-1.649 0,0.000-0.556 1,0.000 6.038-1,0.000-0.866 3,0.000-4.064-3,0.000-1.308 0,1.555 5.263-1,3.973 1.928 4,1.598-5.019-3,0.645 2.952 0,-3.721-6.471 2,1.891 8.200-2,-2.803-4.591 0,-1.639-2.343 2,4.299 1.992 4,1.863-2.457-4,2.098-3.028-2,1.719-12.239 3,-6.980-9.012-2,-0.123 2.706-1,2.754-5.230-1,-0.684 1.354 0,0.057-0.979 0,-1.582 2.494 1,1.688-6.759-1,-3.332 7.742 0,-0.430-0.506 1,-0.146-2.102 2,-0.521 0.019 0,-0.281-2.232-1,-0.549 0.417-1,-0.451 0.551 0,-0.357 0.988 1,-0.271 1.217 1,-0.197 1.289-2,-0.150 0.567 1,-0.316-7.802 3,-0.004 5.595 0,0.082 2.609-1,0.064-0.758-1,0.064-1.953 0,0.090 1.229-2,0.053-0.682 0,0.039-0.451 2,0.021-2.901-1,0.004 2.583 0,-0.002 0.158 1,-0.004 2.551-3,-0.002-1.155 2,-7.340 2.604 3,-4.348 8.838-1,0.156 1.499-3,-1.111 2.625-1,-0.357 1.669 1,2.266-0.691 1,-3.863 4.431 0,1.689 2.488-1,2.205-1.747 1,0.863 1.918 0,-0.346 2.651 0,2.803-3.141 0,2.160-0.147-1,1.230 2.395 2,2.078-1.278 0,0.785 2.921-1,0.611-0.406-1,0.328 6.669 0,0.273-0.684 0,0.064-4.129 0,0.027 0.430 1,0.004-0.039-1,0.920 1.777 0,0.625-6.532 0,2.531 8.461-1,1.152-5.486 6,0.320-4.009-1,2.838 1.019-2,2.004-2.640 1,1.070-1.235-2,-1.680-1.378-1,2.916-0.550 0,1.195-2.778 2,1.406-1.674-1,1.123-0.779 0,-0.115-0.465-1,-0.334-0.599 0,-1.166-3.119 1,-4.926-0.885 2,0.965-1.442-2,5.416-3.438 0,-2.801-0.667-1,-2.404-0.171 0,-1.861-0.993 1,-0.107-1.760-1,-0.648-1.271 1,0.238 0.516-1,0.115-1.502 1,-1.234-1.014 0,-2.008 3.459 1,1.938-4.229-1,-1.510 0.985 1,-1.955 1.179-1,-1.951 2.413 0,-1.166-5.784 1,-3.857 3.577 1,-6.793-1.321-4,-4.270 0.466 3,6.816 6.920-1,-3.195-1.531-2,-2.588 1.778 0,-2.098 2.049 3,-1.561 1.948 0,4.580 2.523-2,-0.484 0.611 1,-0.320 0.491 0,-0.658 0.376-1,0.697 0.313 1,0.936 0.211-1,-8.666 0.394-1,6.529 0.001 5,0.645-0.045-1,-1.953-0.023-1,2.313 0.233-1,1.385 2.232 0,1.682 2.902 0,1.344 6.547 1,5.324-0.048 0,1.209 2.933-2,0.914 2.049-1,0.646 5.494 1,0.385-4.177 0,0.508-5.738 1,0.750 0.031-1,1.361 6.162 0,-0.553-8.078 0,0.592-0.150 1,1.902 3.089 0,0.752-0.842 0,0.539-1.009 1,-0.434-2.329-1,7.822 9.707 0,-5.719-9.939 0,0.037-0.681 0,4.102 2.604 2,-0.906-3.669-3,7.557 1.867 2,-5.410-3.815 2,5.479 0.349-4,-4.131-2.634 0,3.066-0.666 1,1.715-1.077 0,4.344-3.230 0,-8.744-0.807-1,2.777-0.599 0,4.063-1.660-1,4.879-2.395-1,4.662-1.864-1,4.334-1.401 0,3.264-1.329 0,2.346-1.228-2,1.572-1.106 1,0.939-0.976 0,-0.199-0.537-1,-1.047-0.189 3,-1.982 0.097-1,-2.611 0.306 3,-2.988 0.452 0,-3.162 0.545 1,-3.178 0.919 0,-3.076 1.166 1,2.906-1.706 5,-5.279 2.431 4,-4.783 2.344-3,-4.145 2.135 3,-3.457 1.860-6,2.137-0.922 4,-5.779-3.162-1,-9.686-4.270-3,-0.502 1.414-5,1.738-2.322-1,-4.000 3.568 3,-4.234 4.104 0,-5.230-0.784-2,3.791 2.384-1,-1.633-0.605 0,-0.113 0.233 1,-2.119-0.499-1,-2.033-0.161 0,-1.893 0.098 0,1.707 1.063 1,-0.813 0.296-1,-4.535-0.285-1,-1.611 0.537 1,-5.172 0.107-1,-1.094 0.719 1,3.982 0.959 2,0.736 0.481 0,0.836 0.435-2,0.877 0.384 0,0.877 0.334 0,0.846 0.282 2,1.115 0.235 0,1.277 0.190 5,1.354 0.150-3,1.361 0.114-1,1.316 0.085 0,1.236 0.059 0,-2.707 0.534 2,2.199 0.674 0,2.053 0.764 0,-4.074 1.584 0,3.188 1.219-3,2.271 3.516 3,-1.129 4.845 0,3.787-2.387-4,1.236 1.153 0,-0.129 5.987-1,3.098-1.283 3,1.744 0.632-1,1.375 0.426-1,1.250-5.953 2,0.330-0.396-1,0.314 7.296-1,0.342-1.147 1,0.191 0.719 0,0.018-0.140 1,-0.199-3.796-1,2.971-2.141 2,7.615-6.418 2,1.543-4.820-4,3.176-1.450-1,-4.492-0.089 0,2.031 0.051 1,-1.584 0.209 0,4.115 0.074 0,1.248 0.084-2,-1.063 0.044 1,-1.258 0.022 1,3.787 0.012-1,1.150-0.381 3,-3.084-2.348-3,-4.666-0.394 0,7.045-2.988 2,-1.723-1.170 0,-2.379 1.063-2,-3.080 0.134 0,1.779-2.896 1,-1.336-2.969 4,-0.924-3.244-6,-2.846 1.908 0,-0.350-1.070 0,-0.391-3.316 3,-3.152 3.867 0,-1.924 2.752-1,-0.625 0.188 0,0.295-7.164 0,-1.182-0.362 0,-0.900 7.263 0,-0.195-0.235 0,-1.367-3.343 0,-4.100 1.336-1,-3.941 2.924 4,-3.199 3.164-3,-2.797 1.261-1,-2.008 1.250-1,4.891 1.991 1,-0.117 0.521 0,1.357 0.668 0,-0.768 0.313-1,-9.688 0.373 0,-0.352 1.287 2,0.516 1.236 2,7.080-0.160-3,0.658 0.193 0,0.990 0.428-1,1.203 0.587 2,0.994 0.342-1,-7.154 2.858 1,0.822 0.472 8,1.898 1.404-5,2.258-0.808-3,0.342-0.707 0,1.182 0.505 1,0.064 0.009-1,-3.723 3.197 1,-2.254 2.867-2,3.381-1.142 0,4.443-0.827 0,1.857-0.200 1,-1.238-1.170 5,2.795 0.029-4,2.523 1.746-1,2.471 4.729 0,3.285-4.865 0,2.439-0.664-1,5.578-0.126 0,4.313-1.850 1,-3.010-0.845 1,6.086 1.788-4,2.400-1.909 2,-9.092-4.621 1,9.469 2.290-2,0.701 0.258 1,-10.252-2.889 0,0.492-0.197 0,0.279-0.231 1,0.109-0.250 1,9.334 0.777 0,-6.316-1.320-2,0.063-0.287 0,-2.045-0.324 1,-0.273-0.171 0,-0.336-0.147 0,-0.369-0.124-1,-0.379-0.428 1,-0.375-0.640 0,2.885-1.448 1,-1.064-1.027 0,-1.154-0.857 0,-1.139-0.305 0,7.623-3.934-1,-6.096 1.908 0,3.258-5.070 3,-4.986-0.283-2,-4.617 0.612-1,-2.834-3.201 1,-4.223-1.138 1,-3.463 3.802-3,-2.961 1.974 0,-3.053 3.176 1,-2.564 1.311 0,-5.229 0.315 1,5.594 2.372-3,-0.871 0.265 0,-0.479 0.281-1,-0.170 0.284 2,-0.256 0.275-1,-0.313 0.260 1,-2.164 0.138-1,0.367 0.272 2,2.574 0.279 0,0.547 0.152 1,0.576 0.128-1,0.578 0.104 0,0.559 0.084 0,0.521 0.064 1,-2.781 0.086 1,1.184 0.052-1,1.213 0.025 0,-7.164 0.147 0,3.998 0.370 0,1.102 3.046 1,0.789 1.182 0,0.752-0.808-1,0.611-1.265-1,-1.037-0.929-1,-2.254-0.922 1,3.910-1.088 2,23.021-0.318 2,1.494-4.904-6,-1.869 1.388 1,4.613 0.396-1,4.434 1.065-1,-9.189 1.634 2,1.746 0.145 0,-0.553 0.197 0,1.422 0.090 0,4.018 0.043-1,1.271 0.096 1,1.879 0.082-1,2.264 0.067 0,1.820 0.056 0,1.424 0.043-1,5.244 0.041 2,0.807 0.030-2,-8.496-0.002 1,-0.645 0.008 0,6.709 0.025 0,-1.410 0.002 1,-5.102-0.013 0,-1.646-0.004 1,4.162 0.012 0,-3.445-0.011 7,-3.373-0.012-6,-8.172-0.024 0,13.930 0.026 7,-12.236-0.035-5,-0.484-0.007 3,-1.352-0.007-5,3.703-0.004-1,1.563-0.008 3,-2.625-0.003-3,-1.730 0.000 0,2.709 0.070 1,-22.932 9.666 1,-3.170-4.208-1,-3.443-3.767-1,1.305-1.194-2,-2.564-0.244 1,-2.563-0.142-2,-0.195-0.102 1,0.820-0.055 1,-4.660-0.033 0,9.385-0.004 1,1.723 0.000-1,0.125-0.002 0,-4.279-0.009 0,1.084 0.002 1,1.324 0.003 0,-1.523-0.001 2,-1.486 0.004-1,0.334 0.006 1,-4.576 0.006 1,3.057 0.006-4,0.889 0.003 1,0.039 0.003 0,1.529 0.000 0,0.230 0.000 0,-1.072 0.000 2,0.586 0.191-3,2.479 1.173 0,2.104 1.486 0,-3.527 3.789 2,2.943-2.204 1,-3.492-2.188 0,2.275-1.607-3,1.260-0.511 1,-2.910-0.292 0,2.402-0.019 1,-3.646 0.050 0,3.221 0.086-2,-0.242 0.032 1,-0.074 0.011 0,1.021 0.005-1,-1.248 0.002 1,0.008 0.000 2,24.168-0.006 1,-0.203 0.000-3,0.941 0.000-2,0.799 0.000 2,1.539 0.000-1,-2.691 0.000 0,1.971 0.000 1,-0.805 0.000-1,-1.234 0.000 0,0.617 0.000 0,9.967 1.554 0,-10.906 0.104 2,1.016 0.765-3,3.463 0.979 1,1.709 0.291-1,-3.480-0.904 0,1.092-0.060 1,4.141 0.293 0,1.459-0.230-1,0.986-0.272 0,0.598-0.296 0,0.934-0.301 1,1.152-0.294-1,0.967-0.279 1,0.793-0.258-1,-3.787-0.088 2,-0.377 0.266 0,3.467 0.449-1,-0.123 0.115-1,9.314 1.294 1,-3.164 0.562 0,-3.914 0.554 5,-10.232-1.253-4,-1.732-0.092 0,2.332 0.657 0,-2.725-0.434 2,-2.412-0.488 4,3.701 0.494 3,2.428-0.516-6,-3.855-1.454 0,-2.988-0.869-3,3.094-0.575 0,-3.135-0.104 1,1.855 0.139 0,-2.125 0.146-2,0.574 0.050 1,-0.160 0.034-1,3.012 0.023 1,-0.051 0.013 1,0.838-0.004 0,-4.707-0.006-2,3.248-0.001-1,-3.123-0.004 2,0.598 0.000 2,4.049 0.000-1,-2.527 0.000-2,-1.436 0.000 1,2.096 0.000 0,-0.258 0.000 0,2.553 0.000 1,-5.529 0.000-2,2.340 0.000 1,-2.396 0.000 0,3.621 0.000 4,-3.617 0.000-5,-22.293 0.000 2,-1.533 0.000-2,0.656 0.000 0,-0.695 0.000 0,-3.326 0.000 0,3.160 0.000 0,-1.211 0.000 1,-1.400 0.000-1,3.777 0.000 1,-4.502 0.000-1,0.945 0.000 2,1.324 0.000 0,0.994 0.000-2,-4.357 0.000 1,0.939 0.000 1,-0.813 0.000-3,1.105-0.946 1,2.303-0.930 1,-0.072-0.407 0,0.459-0.124-1,-0.088-0.090 0,1.090 0.237 0,1.148 0.317 0,-5.854-0.646 1,2.037 0.922 3,1.430 0.788 0,1.240 0.563-2,0.719-0.023-1,-1.512-1.944 1,-5.342-2.712-2,1.775 0.471-1,5.365 0.946 2,1.533-2.587 1,0.002-4.034 3,2.107 1.433-4,5.094-4.105-1,4.496-0.843 2,5.391 1.447-2,3.699 4.252 1,0.752 2.906 1,-2.695-1.419 0,2.850 0.774-3,0.389-2.065 1,-2.055 2.911 1,5.008-0.929 0,-0.430-0.396 0,1.744 0.271-2,-0.402 1.520 2,-3.395 2.078 0,3.322 1.019 0,0.561 1.222 2,-4.631 0.315-3,3.975 0.122 1,-3.084-0.104 0,2.607-0.107 2,-3.262-0.082-1,-0.420-0.019-2,1.580-0.012-1,-1.051 3.243 3,-0.266 3.892 1,-1.496-3.481-3,4.547-0.403-1,-3.439-0.660 2,-1.813 4.083 2,4.459-0.743-1,-3.020-1.190-2,-1.049 0.438-1,1.910 0.501 1,-1.898-0.657 2,1.391 0.556 1,1.170-1.156-4,3.174-0.814 1,2.096-0.904 1,2.377-0.841-2,-0.344 0.090 1,-1.555 0.505 0,-0.150 0.189 0,-1.004-0.073 0,-5.816-0.884 0,-0.551-0.146 0,9.586 1.028 0,-6.637-1.206 1,-0.414-0.324 4,-0.354-0.283-2,-0.861 0.095-2,-1.125 0.330 0,7.564 2.588-2,-3.836 0.771 4,-2.639-0.853 0,-1.311-1.182 0,4.418-0.647-1,-2.668-1.263-1,1.840-0.518 0,-2.168-0.371-2,-1.305 0.085 4,-23.248 0.205 3,-2.316 0.014-7,-0.855 0.000 1,4.010 0.000-1,-1.863 0.000 1,-9.285 0.000 0,10.332 0.000 1,-5.021 0.000-1,5.791-0.385 0,0.410-0.616 0,-5.891-1.996 0,0.055-0.704 3,-2.506-0.525-2,8.402 2.162 0,-5.867-0.152 0,2.752 1.039 2,-0.164 0.551-1,-1.871 0.384-2,2.383 0.247 1,-2.324 0.126-1,3.307 0.005 2,1.531-0.028 0,-1.947-0.009-2,-3.611-0.013 1,-2.430-0.024-1,5.197-0.033 0,-0.244-0.013 1,-6.205-0.010 1,4.223-0.008 0,3.930-0.001-2,-0.623 0.000 1,-2.014 0.000 0,-3.561 0.000 0,-2.102 0.000-1,-0.293 0.002 0,4.270 0.001 1,3.117 0.001 2,-3.926 0.000-1,2.887 0.000 0,2.807 0.000 0,-4.617 0.000-3,-4.109 0.000 3,8.734 0.000-2,-0.217 0.000 0,0.234 0.000 0,0.521 0.000 0,-6.068 0.000-1,4.266 0.000 2,0.270 0.000 2,0.666 0.000-2,-1.809 0.000 0,-2.027 0.000 0,-0.189 0.000 0,3.711 0.000 2,0.127 0.000-2,0.340 0.000 0,0.445 0.000 0,0.377 0.000-1,-7.604 0.000-1,5.082 0.000 3,-2.498 0.000 2,0.715-0.385-1,3.678-4.450-3,1.934-1.365 2,-2.824-4.527 0,2.086 4.814-1,-0.521 0.951-1,0.814 0.202 0,-2.936-2.842 0,4.514-0.382 2,19.824 7.241 3,1.906 0.870-3,0.523-0.128-2,-1.852-0.005-1,0.199 0.000 1,4.643 0.001 0,4.994 0.001 0,-2.557 0.001-1,1.543 0.002 0,-0.367 0.000 2,0.477 0.000 1,-3.758 0.000-1,-0.920 0.000 0,5.119 0.000 0,-9.037 0.000 0,3.035 0.000-1,1.084 0.000-1,-3.818 0.000 1,0.098 0.000 0,3.041 0.000 0,1.449 0.000-1,1.121 0.000 2,0.832 0.000 0,3.502 0.424 2,0.377 0.706-5,-5.689-0.029 2,0.041 0.169-1,3.262 0.347 0,0.533 0.042 2,0.289-0.028 0,0.100-0.080 0,-0.373 0.210 0,-0.711 0.417 1,2.117 0.616-2,-0.738 0.086 0,-6.053-0.762 0,-0.670-0.089 2,7.846 1.010 1,-2.594-0.443 0,-2.707-0.476-2,-6.080-0.860 1,-0.385-0.215 1,3.773 0.044 1,-1.262-0.338-2,-1.361-0.271 0,7.262-0.087 1,0.570-0.386-1,-0.656-0.213-1,0.994-0.060 1,0.078 0.066 1,-7.604 0.106-2,6.813 0.008-3,-4.158 0.939 2,2.178 1.774 4,-0.166 0.649-5,-2.492-0.490 2,5.322 0.435 1,-2.578-1.007-1,0.039-0.604 0,0.109-0.540-1,-5.281-0.615 2,-0.604-0.176-1,-0.830-0.134 0,1.611-0.068 0,5.975-0.148 0,-1.840-0.084 1,-1.840-0.006 0,-2.730 0.047-1,0.168 0.038 0,6.057 0.014 2,1.920 0.027-4,-0.139 0.021 0,-8.850 0.011 1,3.371 0.004 1,4.881 0.004 3,-7.734-0.002-3,-0.244 0.000-1,-0.533 0.000 0,3.590 0.001 0,3.877-0.001 1,-5.910-0.001 0,-0.340-0.001 0,-0.641 0.000 0,7.291 0.000-1,-3.133-0.001 1,4.215 0.000 2,-1.738 0.000-1,0.137 0.000-1,2.395 0.000-1,-3.555 0.000 0,-5.188 0.000 2,3.172 0.000 1,-0.109 0.000 0,-2.352 0.000-2,-1.711 0.000-1,1.061 0.000 2,0.523 0.000 1,-1.771 0.000-2,1.828 5.065 0,-4.186 4.424 0,-3.629 1.198 0,4.660-0.526 0,-1.438 0.748 0,2.855-4.389 0,1.109-4.739-1,1.115-1.938 1,-1.732-0.155 1,-0.623 0.166-1,0.844 0.124-1,0.266 0.055 2,-5.063 8.499-1,-7.072 2.497 1,0.000 1.997-2,0.000-0.471 1,0.000-1.163-1,0.000 2.923 2,0.000-2.473-1,0.000 1.599 0,2.684-0.345 1,4.732-2.714-2,-1.303 0.130 0,-3.854 0.795 2,-2.732-23.755 3,0.457 1.010-6,0.023-1.639 0,0.000 0.175 1,0.316 0.146 2,4.605-0.092-1,1.070 1.493-1,3.994-2.385 0,-2.473 1.961 1,-0.877-2.029-1,-4.164 0.707 0,-2.738-0.992 3,-0.100 2.245-1,0.109-2.172-1,0.188 2.632-1,0.076-1.196 2,-0.002-1.606 0,-0.014 1.111-1,0.000 1.718-1,0.000 24.088 5,0.000-1.326-6,0.000 2.275 1,0.000-0.789 0,0.000 0.573 1,0.000-2.100 0,0.000 3.609 1,0.000-0.780-2,0.000-0.904 0,0.000 0.517 2,0.000-1.280-1,0.000-0.391 0,0.000-1.097 1,0.309 1.912-1,7.447-2.808 0,-1.043 0.990 0,-3.514 2.692-1,-2.648-2.619 1,-0.908 0.847 1,0.186 0.494-1,0.158-0.949 1,0.355 1.249-2,8.605-4.977 1,-2.217 3.031 0,-4.242 1.298 0,-2.674 0.334-1,-0.008-1.440 2,0.078 2.662-1,0.102-0.882-1,0.025-1.806 2,-0.008 1.357-1,-0.004 0.060 0,0.000-0.646 0,0.000-0.450 0,0.000 0.567 0,0.000 0.134 0,0.000-0.705 0,0.000-22.648 3,0.000-0.237-5,0.000-4.414 0,0.000 2.234 1,0.000-0.825 0,0.000 0.381 0,0.000 2.146 1,0.000-0.633 0,0.000-2.143 1,1.555 3.407-1,2.215 0.731-1,0.494 0.153 3,-0.553-0.540-1,-0.967-1.134-2,-1.172 0.279 0,-0.668-3.253 2,-0.852 3.617-1,-0.234 0.065-1,-0.037-1.879 2,0.088 1.634-1,0.078 0.207 0,0.047-2.268 1,0.016 2.002-1,-0.002-0.009 1,-0.008-0.548 0,0.000-0.841-2,0.000 2.067 0,0.000-2.022 1,0.000-0.265 2,0.000 25.202 1,0.000 3.074-6,0.000-0.470 1,0.000 1.532 2,0.000-1.229-1,0.000-0.908 1,0.000 2.456 0,0.000-4.840-1,0.000 3.096 1,0.000-1.725 0,0.000-1.468 1,0.000 0.969 0,0.000 0.684 0,0.000-0.911-1,0.000 1.093 0,0.000-1.480 0,0.000 1.792 1,0.000-0.336-2,0.000-1.862 1,0.000 1.367-1,0.000 0.403 2,0.000-1.271-1,0.000 0.979-1,0.000-0.342 1,0.000-0.905 0,0.000-0.535 1,0.000 0.276-1,-5.051-0.300 0,-3.355-0.325 0,5.086 0.226 0,1.779 2.837-1,1.104-2.107 1,-6.150-0.919 0,-1.348-0.896 0,4.547 2.634 1,-6.004-5.899-1,-2.834-6.781 0,-0.936-0.025 1,1.551 0.167-3,0.475 0.117 1,-1.729-0.017 3,0.730-0.333-2,2.223-9.413 0,-1.973 1.719 0,0.051-0.610-1,3.689-0.961 0,5.484-2.249 3,2.830-0.867-2,0.158-0.570-1,-0.182 0.336 0,-0.141 1.178 2,-0.016-0.979 0,0.002-0.696-1,0.008-2.331 0,0.000 3.555-1,0.000 0.190 1,0.000 0.854-2,0.000-3.314 2,0.000 1.846 1,0.000 1.135-1,0.000-2.566 0,0.000-1.670-1,0.000 3.444 1,0.000-3.767-1,1.555 4.749 2,3.387-4.621-1,-0.947 3.103 1,-1.256 1.956-1,-0.381-2.946-2,-0.553-4.192 2,-0.922 1.671 1,2.182 1.913-2,2.822-1.104 3,-1.850 3.946-2,1.439-0.753-1,1.588-1.725 1,-1.652 1.521-1,1.158 1.439 2,2.020 1.192 1,-3.773-1.292-1,-2.590-0.743-1,-1.215 0.249-1,-0.744-1.735-1,-0.715 1.031 2,8.338 3.737 2,3.313 8.985 1,0.414-0.240-4,-5.676 10.735 1,-5.703 3.393 0,-0.240-1.928-2,-0.037-0.150 1,-0.020 2.938 1,0.020-1.034 0,0.031-1.537 1,0.010-1.084 0,-0.002 1.918-1,0.000-1.487-1,0.000 0.655 0,0.000 0.130 2,0.000-0.062-1,-0.135-1.271 1,-10.180-6.374 0,-2.676-5.054-1,-0.551 0.020 0,-2.410 0.050-3,2.770 0.046 2,-0.309 0.014 1,-1.070 0.007-1,-4.631 0.004-1,7.539 0.003 1,-1.027 0.001 1,1.188 0.000-1,-5.584 0.000 0,-4.096 0.001-1,-3.598 0.000-1,-3.096 0.000 1,-2.285-0.001 0,-1.594 0.000-1,-1.691-0.324-1,-1.699-0.557-1,4.541-0.156 1,-0.043-0.194 2,-10.523-1.046-1,0.021-0.770 3,11.133 0.533-1,1.207-0.111-1,-3.445-0.462 1,1.201 0.093 3,-3.070-0.196 0,1.307 0.315-3,-2.480 0.012 8,3.861 0.509-5,4.195 0.488-1,9.031 0.717-1,1.996 0.229 1,1.754 0.204-1,1.508 0.178 4,1.252-0.172 1,-8.840-1.844 6,2.598-0.997-8,1.445-1.888-3,0.619-0.635-1,0.080 0.404 1,-0.232 0.934 0,-2.979 0.682 0,-1.566 1.197 0,6.074 1.598 0,0.080 0.603 0,-4.703-0.932 2,2.957-1.520-1,-3.398-0.584-2,6.838 1.667 0,-0.420 0.246 0,-0.627 0.289 0,-0.713 0.294 0,2.438 0.416 0,-8.146-0.122 0,6.592 0.530 2,-1.109 0.092 0,-3.340 0.063 0,-0.879 0.084-3,4.402 0.070 0,-0.350 0.030 1,-6.016 0.033-1,-1.041 0.032 0,2.295 0.011 2,-0.291 0.011-1,2.975-0.004 1,0.313 0.002 0,-2.164 0.009-1,0.809-0.002 0,0.605-0.004-1,0.430-0.005 3,-2.053 0.000-1,0.313-0.008 3,5.055-0.015-1,0.424-0.004-1,-3.619 0.001-1,0.930-0.006 0,2.727-0.007 0,0.686-0.004 0,-7.586 0.002 2,7.557-0.009 0,0.592-0.002-1,-7.734-0.002 1,1.170-0.003-1,-0.490-0.002-1,1.738 0.002 1,5.363 0.001-1,-0.053 0.000-1,-9.965-0.001 0,10.105 0.003 1,-0.676 0.000 0,1.264 0.000 0,-0.586 0.000-1,-2.814 0.000 0,-0.758 0.001 0,-0.338 0.000 0,-0.010 0.000 1,-1.938 0.000-1,0.625 0.000 0,2.092 0.000 0,-0.480 0.000 0,-0.453 0.000 1,-0.416 0.000 2,-5.320 0.000-1,1.072 0.000-2,1.645 0.000 0,5.693 0.000 0,0.877 0.000 1,0.775 0.325 0,-9.625 1.820 1,-0.885 1.595 6,10.807-1.501-6,-6.291 1.307-2,3.570-1.105 1,-2.230-0.423 1,-1.477-0.659 1,0.531-0.710-2,2.867-0.485-1,2.084-0.209 3,-1.338-0.118-1,1.611-0.005-1,-3.527-0.005 1,2.906 0.104 0,-0.979 1.690-1,2.947 5.034 0,-0.832 1.663 1,3.189 1.679-2,7.191 2.785 1,2.998-1.198 1,8.809-5.764 0,-2.670 3.411-1,0.283-0.009-1,3.256 1.149 0,-2.051 0.430 0,0.355-2.570 1,0.746 1.523 0,-2.211 0.814 0,-2.768 0.071-1,2.934 3.782 1,-0.004-4.365 1,1.479 2.471-1,-0.828-3.080-2,2.898-0.906 2,0.924 0.391 0,-2.488-2.393 1,2.260-0.728 0,4.699-1.199-3,-2.566-2.808 2,0.656-1.072 1,-3.750-0.640-3,0.027-0.596 3,3.006-2.499 0,0.559-1.964-2,-2.973 1.003 1,0.529 0.548 0,1.873-1.252 1,-1.506-1.372-2,-3.719-0.487 0,-2.652-2.511 2,-6.672-2.312 0,-11.742 8.155 2,-0.742 3.483-2,-4.764-0.139-2,5.260-0.100-1,-3.969-0.344 1,3.568-2.090 1,-3.287-1.398-1,1.664-1.201 1,-1.607-1.038-2,-1.785-0.054 1,-1.963 0.731 1,-1.775 1.130 0,2.172 1.745 0,3.668 0.896 0,3.012-2.091 1,1.578-1.102 2,-0.834 0.120-2,-0.381 2.157-1,-0.162 1.184 1,-2.242 0.705-2,2.414 0.642 1,-2.207 0.276 1,0.246-0.123 0,1.098-1.749-1,4.443-8.426 0,5.619-2.539 0,3.105 0.238-1,8.459 0.468 2,4.234 6.913-2,-0.947 3.570 1,1.102 0.935-2,-0.645 0.393 1,1.109 0.184 0,-1.467 0.028 2,0.578-0.038 0,-0.213-0.076 0,0.406-0.042 0,-1.648-0.032-3,1.398-0.016 2,2.689-0.012 0,-1.674-0.004-1,-2.996 0.001 1,1.223 0.000 0,3.529 0.000 1,2.529 0.002-2,-1.678 0.001 1,-2.842 0.002 1,-1.979 0.000-3,3.201 0.324 3,-4.098 3.290 0,0.928 4.455 0,-2.008 1.464-2,-3.207 0.233 0,-1.842 4.339 2,-3.668-0.360 0,-1.465 0.866-1,-0.285 0.993 0,0.100-0.691-1,-0.730-1.797 1,-8.098-5.018 2,-6.348 3.747-1,-0.895-0.975-4,-1.084-2.657 1,1.475-3.805 1,-3.436-1.644 3,1.670-1.968-3,2.383-0.774 3,2.834-0.263-4,0.254-0.060 2,-1.494-0.021 2,2.314 0.105-2,-3.939 0.014-1,1.414 0.080 1,2.188-0.325 1,-0.385-4.726-1,2.576-1.792 2,-1.391 1.761-2,-0.135-4.279 0,17.943 0.539 2,5.566 9.141-1,1.957-0.196-2,-1.641-0.007-1,2.555 0.000 0,-0.412 0.001 1,-2.680 0.002 0,2.979 0.001 2,-0.760 0.002 1,0.732 3.139-2,-2.973 4.997 0,-2.570-1.687 0,1.688-0.559 0,8.494 0.961-1,-1.775-2.813 0,0.543-1.899 0,-3.193-1.650 2,1.463 2.147 0,-1.447 1.546-2,0.523 0.016 2,-3.092-1.450-3,-0.631-0.974 3,1.580-0.588 0,2.797-0.565-2,-2.289-0.524 1,-0.156 1.053 1,-7.359 7.778 1,-18.078-2.796 0,-0.920-5.055-2,0.357-0.644-2,-0.354-0.279 0,1.051-0.142 1,-3.211-0.073 2,-4.240-0.059-2,4.537 0.039 0,0.340 0.021 1,-8.234-0.001-1,0.516 0.023 1,10.480 0.023-1,-0.045 0.003 1,-4.473 0.001-2,0.908 0.004 1,1.225 0.003 1,-3.902 0.002 1,-0.480 0.003-1,0.143 0.002 3,0.613 0.000-2,3.104 0.000-1,0.943-0.002 0,1.918 0.000 2,-1.061-0.002-1,0.908-2.177-1,10.600-10.136 3,12.443 8.461-3,2.428 3.896-1,-1.244 0.089 0,1.734-0.057 0,5.289-0.032-1,-5.752-0.027 1,1.727-0.004 0,1.305-0.004 0,-3.865-0.005-1,1.484-0.001 0,1.486-0.001 1,4.041-0.001-1,0.580-0.001 0,0.002-0.001 0,-0.430 0.000 2,-2.980-0.001-1,0.225 0.000 0,11.018 0.440-2,-2.643 0.692 2,-3.615 0.801 5,-10.199-0.640-4,-1.021 0.070 0,2.232 0.488-1,-1.305-0.063 3,6.863 1.017 7,-7.111-1.146-6,6.855 0.702-2,-6.045-1.086 0,-1.195-0.470-1,-6.166 10.146 4,-15.691-4.441-2,-1.137-6.212-2,-2.166-0.367 0,-6.734-0.039-3,3.861 0.036 1,-2.400 0.008 0,6.371 0.032 1,-0.994 0.004-1,-0.906 0.004 1,-0.811 0.004 2,-3.539 0.002-3,-1.391 0.005 0,4.527 0.006 1,-0.457 0.002 0,-3.230 0.001 0,-0.371 0.002 0,-3.092 0.001 0,0.020 0.002-1,6.051 0.001 2,0.494 0.001 0,-4.387 0.000 0,1.234 0.001-1,0.160 0.000 1,1.945 0.000 1,1.959 0.000 1,4.039 0.000 0,-11.361 0.002 1,2.049-0.002 2,3.033 0.000-3,4.396-0.002-2,-2.166 0.000 4,0.404 0.000-3,3.732-1.554-1,3.236-7.226 1,4.592-4.411-1,8.633 2.375 0,5.109 2.231 1,2.375 2.428-2,2.785 2.616 0,-4.432 2.342 0,7.344 0.454 1,4.051 0.549-1,-6.799 0.171-1,4.082 0.034 0,4.629 0.025-2,8.563 0.028-1,3.746 0.014 1,-2.891-0.006-1,1.047 0.001 2,-4.150-0.012-1,1.037-0.003 1,11.402 0.014-2,-0.623-0.009 3,-11.303-0.021 0,-0.611-0.005 3,8.783 0.004 0,-2.045-0.008-3,-10.691-0.013 1,-1.277-0.004 3,2.611-0.002 1,-1.584-0.004-1,1.412-0.002 1,-2.580-0.004 0,-7.781-0.003 0,-1.354-0.001 0,3.598-0.002-2,-1.365-0.001 1,0.951-0.002 4,-2.266 0.000-2,-2.215 0.000-3,-2.041 0.000-1,-1.795 0.001 0,5.051-0.002 3,-3.832 0.002 0,-0.094 0.001-1,0.672 0.000-1,1.021 0.002-2,3.953 0.000 1,-6.771 0.000-1,0.463 0.000 1,-0.047 0.000-1,-0.381 0.000 0,9.254 0.000-1,-2.723 0.000 3,-1.188 0.000 1,-3.225 0.000-2,1.828 0.000 3,-1.836 0.000-1,-1.979 0.000-2,-24.232 0.000 2,1.936 0.000 0,-6.561 0.000-5,6.225 0.000 2,-2.080 0.000-2,2.182 0.000 2,-1.350 0.000-1,-4.736 0.000 0,-2.977 0.000 0,-2.467 0.000 0,-1.996 0.000 0,-1.244 0.000-1,-0.641 0.000 1,-0.488 0.000-1,-0.359 0.000 0,-3.861 0.000-1,0.666 0.000 3,4.992 0.000 0,1.463 0.000 2,4.684 0.000 0,1.230 0.000-1,-1.414 0.000 0,1.625 0.000 1,-0.576 0.000 0,1.898 0.000 5,3.428 0.000-2,1.146 0.000-1,-6.760 0.000 0,-0.717 0.000 0,6.598 0.000-1,0.436 0.000-1,0.307 0.000-1,-7.521 0.000 0,3.809 0.000-2,2.316 0.000 2,-3.082 0.000 3,-1.984 0.000-3,6.291 0.000 0,-0.318 0.000-1,-0.814 0.000 2,-5.336 0.000 1,3.006 0.000-3,2.326 0.000 0,-3.631 0.000 1,-2.361 0.000 0,3.742-2.088-1,3.406-1.601 2,-1.266-0.712 2,-5.158-0.536-5,2.855-0.063 3,2.809-0.731-1,2.387 1.100-2,-2.270-0.360 3,4.797-2.438 1,6.916-4.858 0,2.330-1.116-2,-0.430 0.983 0,6.666 2.298 0,2.799 2.010 1,2.580 3.863-2,1.451 1.545-1,-2.891 1.431 1,0.432 0.370-1,12.406 0.002 2,-9.566 0.671 0,0.541 0.112-1,0.180 0.082 0,-2.336 0.047 0,-0.311 0.029-1,5.576 0.048 1,2.268 0.038 0,-7.334-0.040 3,-0.764-0.006 0,-0.898-0.010-1,6.525 0.027-1,-5.010-0.043 0,4.488-0.008 2,-5.715-0.028-1,-0.115-0.008-1,-0.266-0.005 0,6.688-0.004-1,-1.949-0.003-1,2.924-0.003 2,-6.883 0.003 1,-0.432 0.000-1,9.477-0.002-2,-6.572 0.003 3,6.057 0.000 1,-4.213 0.002-2,-2.730 0.000 0,5.119 0.000 0,-7.396 0.000 0,-0.186 0.000-1,5.145 0.000 0,-4.930 0.441 0,9.416 2.628 1,-9.105-0.411 2,2.076 0.538-1,6.230 0.479 0,0.723-1.085-1,-1.500-0.979-2,1.545-0.694 0,-5.061 0.313 2,5.045 1.588 1,-9.457-0.858-1,0.705 0.582 0,0.424 0.344-1,0.199 0.152 0,2.260 0.440 0,0.521-0.159 1,-3.768-0.982-1,-0.033-0.181 0,6.332 0.716 1,-0.387-0.504 0,-0.602-0.487-1,-1.092-0.443 1,-1.348-0.387 1,-1.428-0.325-1,4.602-0.056-1,0.637-0.420 5,-3.031-0.286-1,4.104-0.216-1,-3.732-0.015-2,-3.291 0.071 0,2.883 0.008-1,3.191 0.028 1,-1.324 0.065 0,-3.309 0.051-1,-0.285 0.025 2,0.674 0.017 0,-1.912 0.009-1,-0.873 0.003 0,2.125 0.001 0,0.688-0.006 3,-2.938-0.005-4,2.059-0.001 1,1.875-0.001-1,-0.188 0.000 0,-0.195 0.000 1,-0.465 0.000 0,0.184 0.000 1,-0.703 0.000-1,3.877 0.000 1,-2.363 0.000-4,0.178 0.000 3,0.199 0.000-1,-1.918 0.000 1,-2.447 0.000 0,1.875 0.000 2,-0.488 0.000 0,4.217 0.000-1,-0.963 0.000-2,-2.385 0.000 1,-0.531 0.000 0,1.828 0.000-1,-1.143 0.000 2,1.773 0.000-1,4.398 0.000-2,-1.590 0.000 2,-5.184 0.000 1,-1.209 0.000-3,1.912 0.000 2,4.447 0.000 2,-2.965 0.000-2,0.811 0.000 0,-2.180 0.000-2,-1.615 0.000 3,2.199 0.000 1,-1.795 0.000-1,0.254 0.000-2,-1.135 0.000 1,1.258 0.000 0,-1.381 0.000 0,-0.387 0.000 1,1.986 0.000 0,1.357 0.000-1,0.699 0.000-2,-0.742 0.000 2,-2.256 0.000 1,3.252 0.000-1,-1.043 0.000 1,-3.316 0.000-3,0.068 0.000 1,2.564 2.779 3,-4.037 4.346-2,1.959 3.423 0,-2.195-3.329-1,4.193-0.351 0,-2.377-3.997 1,0.287-1.847 1,-5.723 9.126 1,-6.492 2.072-1,0.408-0.598-1,0.174-0.487-1,-9.174-3.411 2,-2.900-7.959 0,0.428 0.162-2,-3.373 0.065 0,-0.566 0.009 0,1.830-0.002 0,-3.160 0.001 0,4.377-0.002 0,-1.076-0.001 2,-7.879 0.000-3,8.447 0.000 1,-7.195 0.000 0,6.029 0.000-1,-0.609 0.000 0,3.615 0.000 1,-0.014 0.000 0,-4.074-0.424 2,-0.367-0.706 0,3.930 0.029-2,0.072-0.169 1,-4.084-0.600 0,-0.248-0.037 0,0.152 0.063-1,0.430 0.133 1,-3.563-1.480 1,6.141 0.742-1,0.475-0.072-1,0.475 0.036 1,0.461 0.117 1,0.432-0.151 0,-11.252-3.827 0,11.045 2.885 0,-7.482-2.121 0,0.748 0.982-1,6.871 2.357-1,-0.076 0.424 2,-0.100 0.392 1,-9.313-0.353-2,8.979 1.192-1,-9.652 0.067-1,5.438 0.469 4,-2.484 0.171-1,-4.875 0.081-1,5.037-0.051-1,-0.316-0.005 0,0.586-0.012-1,4.672-0.043 1,-0.016-0.010-1,-3.951 0.008 1,1.006-0.019 0,1.316-0.017 2,-5.424 0.004 1,1.852-0.025-1,1.084-0.019 1,-4.078-0.014 2,4.641-0.008-4,2.902-0.001 0,-0.268 0.001 0,-3.014-0.001 0,-1.906 0.002 0,5.313 0.003-1,-0.209 0.002 1,-7.686 0.000 2,10.207 0.002-2,-7.814 0.000-1,0.889 0.000-1,1.443 0.000 2,0.705 0.000 2,2.797 0.000-2,2.209 0.000 1,-3.768-0.474 1,4.109-4.474-1,14.646-6.169 0,8.607 9.500 0,0.920 1.386-2,4.162 0.191-1,-2.189 0.086 0,1.438 0.026 0,0.957 0.006 2,0.572-0.007-2,4.076-0.003 2,-9.875-0.039 0,-0.869-0.007 0,3.754 0.001 0,2.395-0.009 0,-0.494-0.010 3,-0.967-0.007-2,-1.352-0.002-1,-2.477 0.000 0,3.139 0.001 2,3.676 0.000-5,1.232 0.000 1,-0.766 0.000 1,0.270 0.001 0,0.955 0.001 1,-9.537 0.000 0,3.736 0.000-1,0.482 0.000 0,0.311 0.000 1,-0.820 0.000 0,-1.133 0.000 0,2.785 0.000 0,-0.990 0.000 0,4.523 0.000 3,-4.521 0.000 0,-4.402 0.000-4,0.314 0.000 1,8.959 0.000-1,-0.164 0.000 0,-0.406 0.000 0,-0.494 0.000 2,-6.648-0.406-1,-0.078-0.650 0,-0.111-0.770 1,5.895-1.466-1,-0.418-0.100-1,-6.418 1.332 0,-0.566 0.245 1,6.895-0.713 2,-3.439 1.000-1,3.383 0.423-1,-7.020 0.754 0,0.262 0.152 1,8.877 0.086-2,2.229 0.194-1,-10.986 0.001 1,6.510 0.069 2,-1.336-0.022-1,3.355-0.018 1,-1.410-0.044 0,-1.734-0.029-2,0.080-0.020 1,0.063-0.015 2,-1.604-0.008-2,-0.732-0.003 0,-1.309 0.000 1,-2.105 0.001 0,4.055 0.001-1,0.316 0.003 1,0.510 0.001-2,-1.893 0.000 1,-3.232 0.000 0,0.504 0.000 2,0.129 0.000-2,0.061-0.444 1,-0.346-1.845 0,-0.422-3.141-3,-2.742-2.659 1,-6.189-3.165 2,-2.381 0.198 0,0.381-0.609 0,-0.014-0.126-1,-5.900-0.743 0,-5.781 2.879-1,0.756 3.146-1,3.818-1.929 3,-4.662 1.624 1,-4.137 2.171-3,5.232-0.007-1,-3.055-1.337 2,2.109 2.428-1,-2.311 2.455 2,2.145 4.275 0,8.871 7.530-1,3.494 0.996 1,-0.379-0.601-1,-0.082 1.227-1,-0.055 2.635 0,-0.051-2.816 1,-0.020 3.487 0,-0.008-2.118-2,0.006-1.052 4,0.002-1.254-1,0.002 2.292-3,0.004-1.785 2,0.000 0.609 1,0.365-0.857 0,2.131 0.339-1,1.840-0.646 0,-0.271-0.528-1,-0.689 0.015 0,-0.506 1.630 1,-1.818 0.137 1,-1.775 1.485 0,-5.061-3.686 1,-5.893-9.894-3,-0.443-1.054 1,6.230-10.024 0,5.098-0.355 0,0.744-2.935-1,0.158 0.730 0,0.008-1.216 0,-0.012-0.809-1,-0.027 0.917 2,-0.027 2.093 1,-0.016-3.143-2,-0.029 3.480 3,-0.008 0.866 0,-0.004-2.340-3,-3.512 0.039 2,-4.494 4.688 0,-1.764 1.071-1,-1.156 1.622-1,-0.867-2.192 1,-1.027-0.456-1,2.582-1.003 1,-0.451-0.113 1,1.227-0.352 0,6.008-0.696-2,4.191-0.434 1,-0.740-0.270 1,-0.373 0.409 0,-10.174 7.931-1,2.498 10.886 0,8.059 3.815 1,-0.430 0.520-2,-9.297-6.694 1,-1.314-5.664 0,-0.420 0.287 0,-1.070 0.086-1,-0.094-0.004 1,0.814 3.104 1,2.545 5.942-2,-2.072-3.735 0,-0.672-4.407 1,3.877-10.967 1,0.555 1.418 0,2.186-5.096-2,0.982 1.951 0,-0.486 0.913-1,-5.289-1.357 1,-2.113 6.285 3,0.916 4.531-1,0.213 2.503-1,-1.012-0.855 0,23.242-0.263 4,1.516 0.028-6,-1.363 0.000 1,-0.072 0.000 0,0.463 0.000 1,-5.543 13.383 2,-3.016-2.152-2,4.975-2.290-1,2.551-4.515 1,0.686-5.369-1,0.117 0.889 2,1.656 0.074 0,-1.211-2.820-1,-8.363-8.482 0,-3.236-1.056-1,-0.496-0.841 0,0.090 1.288 1,0.092-0.976 0,0.064-0.388 3,-10.758 17.086-3,-1.512 0.071-1,1.320 1.625-1,0.156-1.595 3,-1.004-1.063-2,-0.480-1.069-1,-0.146-0.849 2,-0.910-0.572 0,1.029-0.351 0,0.973-0.129 0,-5.842-0.091 0,1.797 0.052 0,1.418 0.046 1,0.611 0.036-4,0.557 0.028 4,0.418 0.018 0,0.270 0.011-1,0.146 0.005 0,-0.934 0.002 1,1.191-0.001-2,-1.912-0.001 2,0.070-0.002 0,0.369 1.180-1,2.162 2.330-1,-0.248 1.068 1,-0.889 0.691-1,0.203 2.032 2,-2.523-1.946-1,-7.203-0.591-2,3.891-2.182 0,-1.939 0.371 0,-1.967 0.881 0,10.557-1.875 4,-0.035-0.073-2,-1.529 0.110-1,0.225-0.208 0,-5.734 1.396 1,3.709 0.198 0,0.979 0.065 1,1.182-0.212-1,-1.520 0.225 1,3.074-1.161-1,-8.617 0.947 2,2.305-1.433 0,2.486-1.132-2,-1.990-0.434 1,-3.775 0.188-4,7.617 0.630 2,-6.814 1.167 0,5.934-0.052-1,-0.582 0.740 1,1.328-0.067 0,-0.521 0.119 1,-0.248-0.018 1,-0.033-0.120-1,-0.180 0.132-1,-0.283 0.317 0,0.301 0.442 1,0.725 0.521-1,2.391-0.434 1,0.445 0.035 1,-2.758 1.152-1,0.680-0.331-1,2.043-0.933 1,-12.027 3.324 5,10.891-4.077-5,-6.152 1.046 2,5.195 0.037-2,-2.881 0.729 1,-2.434-0.240 1,-0.451-1.114-4,2.883-1.552 2,2.795-1.096 1,-1.797-0.568 1,0.563-0.359 0,0.613-0.078-3,-1.740-0.028 0,3.141 0.101 2,-1.043 0.074 0,0.916 2.530 0,0.326 4.104-1,1.229-2.310-1,-5.215-0.475 0,0.846-2.456 1,0.928-1.201 1,2.432-0.350-2,-0.063-0.031 1,-1.039 0.159 0,0.457 0.086 2</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7:54"/>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21094.380 12506.587 767,'-30.938'-1.855'0,"-16.098"-1.283"0,-5.643-0.824 0,1.229-0.473 0,5.324-0.218 0,7.371-0.042 0,7.988 0.068-2,7.680 0.130-18,6.832 0.156-13,5.725 0.159 33,14.217-7.916 1,14.254 5.983 46,-4.531 2.835-47,0.471 0.452-2,8.092-1.807-1,-7.869 1.658 1,1.529 0.023 0,2.047-0.063 1,-0.135 0.292 1,-0.730 0.353 0,-3.520 0.699-1,-0.043 0.242 0,-0.186 0.232 0,-0.287 0.218 0,-0.350 0.198 2,-0.385 0.176 0,3.113-0.313 1,-1.186-0.400-1,-1.299-0.565-1,0.195-0.559 1,-1.178-0.003 0,9.053-1.746 0,-3.473 1.346-1,-3.467 1.251 1,-1.980 1.529 2,-21.547 8.253 0,-1.033-3.128-2,-1.254 2.750 0,-1.602-2.465-2,-2.889-0.055-2,-1.244 0.102 1,0.232-0.081 1,6.574-1.798 0,-0.279 0.047 1,-2.195 0.387-1,-0.639-0.273 0,-1.260-0.124 0,0.455-0.493 0,0.803-0.508 1,-5.887 1.831-1,7.418-0.477 1,2.127-0.189 0,-5.316 2.264 6,1.602-1.935-4,2.615-2.420 0,-0.207 0.451-1,1.229 1.310-3,-2.230 0.696 2,-2.084 0.058 0,2.590-1.461 0,-0.869-0.944-1,1.152-1.435 2,2.984 6.503 2,6.256 7.316-2,5.695-1.859-3,8.922-9.104 4,5.016-2.229-3,0.697-0.734-1,1.451-0.215 0,0.057-0.088-1,-7.867 0.032 2,0.443-0.005-1,0.234-0.001 2,0.410 0.002 0,0.529 0.005 0,0.252 0.007-1,0.039 0.008 0,-0.121 0.008 1,-0.238 0.009 1,6.242-0.009-2,-0.895 0.017 0,-1.068 0.014 2,0.955 0.006 1,-5.977 0.014-3,-0.828 0.005 1,9.387 0.004 2,-2.824 0.007 1,-5.766-0.001-3,3.443 0.002 1,-2.480-0.003 1,0.955-0.001-2,2.324-0.001-1,-2.951-0.002 1,0.303-0.001 0,0.189 0.000 1,-2.625 0.444-1,-17.865 9.925 2,-3.854-6.608 0,-5.850-0.450-3,-4.561 0.900-2,0.133-0.030 1,6.598-1.188 0,-1.201 0.139 0,1.705-0.454 1,-0.260-0.077-1,-5.221 1.063 0,-0.383 0.390 1,2.613-0.439 0,0.414-0.081 0,0.256-0.188 0,0.127-0.261 2,-5.967 0.696-1,1.785-0.679-1,2.195-0.663 4,6.449-0.702-3,-12.799 3.453 0,12.605-2.070 2,-6.947 2.215 3,4.957 1.414-4,4.545 1.956 2,-0.344 1.792-1,1.408-2.324-3,-1.359-1.022 3,21.523-4.634 2,2.711 3.109-6,-1.162-1.488-1,3.693-0.708 1,-3.414-1.699 2,1.262-0.556 0,1.078-0.457-1,-0.672-0.370 1,-0.877-0.233 0,0.129-0.092-1,-0.559-0.060 0,5.850-0.063 0,-6.389 0.015 0,-0.426-0.002 0,-0.742 0.004 2,5.113-0.027-1,-0.848 0.024 1,1.949 0.018 0,0.572 0.026 1,-3.197 0.024-2,-1.969 0.012 0,3.051 0.008 0,4.055 0.005 0,-0.049 0.003-1,-1.307-0.002-1,-2.090-0.001 3,-2.273-0.002 0,-2.871-0.001 0,1.121-0.002 1,-1.660 0.000 0,1.482 0.000-2,-1.113 0.000-2,3.264-3.116 2,0.277-2.579 1,-1.113 1.278-1,-1.164 0.389-1,-3.955-1.753 0,3.395-1.593 4,-1.850 3.121-3,3.313-1.177-1,-3.379 0.006 1,-0.654 1.112 0,-0.027-0.741-1,-3.895-6.432 3,-6.607-2.146-1,-0.602 0.669-2,-11.660 3.715 2,-1.322 5.858-2,-2.238 1.467 0,1.271 2.225-1,-3.715 2.528 0,3.906-0.108 1,-0.650 0.044 2,-5.990 0.511-1,2.438-0.981 0,-2.568-0.427-1,10.051-0.832 1,-9.492 2.266 0,5.232 0.142 0,-3.709 0.979 0,1.207-0.802 2,2.250-1.204-2,1.514 0.207 0,1.217 3.871 2,2.473 0.273 1,-2.479 2.228-5,0.676-2.607 0,1.045-1.221 5,21.508-0.939 0,0.799 4.537-4,0.201-5.587 1,0.672-1.291-2,3.379-0.836 1,-3.373-0.830 1,-0.396-2.174 1,1.061-2.519-3,-0.281 0.493 3,1.420 0.511-1,-1.977-0.457-2,0.219-1.953 2,-1.201 0.404 1,-0.510-0.702 0,1.059-0.767-2,-0.424 1.616 1,2.713 0.068 0,-0.604-1.433 0,-1.586 0.515 0,-3.023-2.437 0,-1.816-5.319 0,-3.174-0.294-1,-3.709 2.965 1,-9.217 0.567 2,-3.500 7.632 0,-2.357 2.002-3,-3.438 0.854-2,-0.691 0.530 2,1.947 0.219 0,3.842-0.033 1,0.340 0.023 1,26.482-0.275 2,-0.588-0.283 0,6.604 0.014-4,-1.385 0.006-2,8.008 0.000-1,9.314 0.650-1,9.957 1.112-1,10.059 1.418-2,9.773 1.596-1,10.850 2.320-1,11.260 2.778-3,24.025 4.531-1,7.705 2.416 0,-28.090-3.206 5,0.525 0.899-1,28.137 6.255-2,-5.945 0.879 1,-8.305-0.394 0,-9.596-1.282 8,7.496 3.421 0,-39.107-8.354 11,-7.793-1.542-1,8.461 2.435 10,-14.289-3.315 11,-12.406-3.051 8,-10.729-2.326-24,-8.863-1.689 2,-7.021-1.158-9,-2.756 4.563 16,-19.268-5.815-22,-0.779-3.758 0,-2.104 0.646 1,-0.975-0.018-1,1.689-0.004-1,-2.029 0.000 0,-2.721-0.002 1,-2.604 0.000 1,7.617 0.000-1,-0.859 0.000 0,-7.352 0.000-1,8.199 0.000 2,-0.506 0.000-1,-0.227 0.000 1,-0.012 0.000-1,0.152 0.000 0,0.268 0.000 2,-1.832 0.000-2,-0.131 0.000 0,-2.047 0.000 2,1.004 0.000 0,1.309 0.000-1,2.262 0.000 0,1.172 0.000-1,-8.061 0.000 2,-0.197 0.000 3,0.037 0.000-4,-0.840 0.000-1,-1.520 0.000 2,0.793 0.000-1,7.246-2.621 0,0.957-1.317 3,-1.500-0.644-1,-3.525 0.077-4,2.727 0.009 3,2.184-0.777-1,1.496 0.869-2,0.207 1.169 2,-2.166-0.417 2,-0.684-3.774 0,3.582 2.714-2,-3.922 0.626 0,2.816 2.595 0,-1.809-0.321-1,2.131-6.576 1,-0.854-2.399 0,-2.385 3.271 1,-1.850 2.813-3,1.012 2.333 0,1.732 0.521 1,0.232-3.561 4,1.332 0.616-1,1.045 1.085-2,-3.715-3.473-2,4.209-1.661 2,4.475-3.199 1,5.303-2.447 0,5.600 3.099 0,4.791 5.660 0,4.633-0.156-2,2.117 0.301-1,-1.207-0.365 0,-2.588 1.406 1,0.904 0.301 0,3.355-1.647 1,4.291-1.089 0,-9.789 3.657-1,-0.656 0.526 1,6.141-0.844-1,-4.006 1.653 1,1.041 0.773 2,2.918 0.687 0,-1.670 0.565-2,-2.006 0.224-1,-1.342 0.030 2,4.393 0.021 1,-5.045-0.188-1,3.479-0.044-2,-1.563-0.076 1,-25.475-0.034 5,-2.445 0.031-7,2.006 0.000 1,1.836 0.000 0,-0.787 0.000 1,-0.041 0.000 0,4.918-9.986 2,5.352-1.588-2,0.730 0.213-2,-10.633 8.067 4,-0.057 3.085-2,-0.844 0.504-2,0.959-0.162 3,-0.859-0.120-1,0.068-0.018-1,-3.162-0.001 0,3.996 0.004 1,-1.955 0.000-1,-3.447 0.002 0,-1.094 0.000 1,2.041 0.000-1,-2.652 0.000 0,-0.787 0.000 1,7.566 1.206 0,-5.963 3.975 2,4.285-0.570 0,-1.389-0.451-3,1.037-2.087 0,0.758-1.072 2,0.836-0.676 0,-2.969-0.419-1,1.004-0.191 1,2.053-1.335-2,19.139-7.932 3,2.537 0.626-1,0.291-0.922-2,-0.660 0.629 0,0.002 0.002 0,-0.500 0.504 0,-0.551 0.555 1,1.643 2.589 1,2.297 3.899 1,-0.643 1.642-2,-0.197 0.293 0,0.844-0.154 0,2.660-0.116 0,-1.248 3.060-1,-4.869 4.119 1,0.178 0.138 0,3.584 1.677-2,1.324 0.791 2,-0.168-1.454-1,-3.209-2.977 0,2.732 5.860 3,-5.041-1.799 0,-2.166-0.076-3,0.723 1.972-1,3.986-0.639 4,4.322-4.900-1,-0.893-3.944-2,-0.059-1.954 1,-0.658-0.514 1,-0.465 0.185-1,0.594 0.250 0,0.809-0.181-1,1.959-5.145 1,-4.471 0.869 0,-1.289 1.005 0,0.945 0.873-1,-0.168-1.469 0,-1.014-1.192 4,3.434-1.251-3,-2.813 0.269-2,-1.979-0.391 2,2.078 0.076 1,1.391 5.773 0,-0.254 1.262-1,-0.043-0.147 1,0.363-0.112-2,-1.178-0.036 1,0.908 0.004 1,0.604 0.006-1,0.455 0.331 0,-5.492 8.577 0,-14.629 0.768 1,0.934-0.327-1,1.570 0.799-1,-0.480 0.167 0,-2.650 3.500-1,2.410-2.349 1,-0.850 0.771 2,-4.965-5.179 2,3.479 3.531-2,-4.479-7.627-1,-2.320-1.650-2,2.305-1.037 1,0.828-0.400 0,-2.752-0.077 3,0.684-0.338-1,0.732-4.854-2,-1.533-1.210 0,-0.813 2.388 0,2.814 0.690 2,4.684-5.838 1,4.254-2.979-2,2.375-0.304-1,-4.115 0.143 1,-2.971 1.123 1,-2.623 2.209-2,1.555-0.191 1,-1.428 1.520 0,1.066-2.307 0,6.248-0.854 0,2.883-0.657 1,0.584 0.451-1,4.301-0.346 0,6.500 9.383 1,1.416 2.131-2,1.164 0.324 0,-0.570-0.068 1,-0.025 5.309 0,-3.656 0.843 1,5.018 1.204-2,-4.092-0.967 0,3.480 0.175 1,-2.939-3.625-2,1.686-0.613 4,0.252 4.343-2,1.033-0.770 1,-4.877 0.514-2,-5.059 4.012 2,-1.236 2.437-1,3.068-0.825 1,-2.082-1.723-2,2.838 0.787 0,2.256-2.948 3,-20.113-6.524-1,-1.086-1.839-1,-3.934-0.442-1,1.898-2.627-1,0.902-1.266 0,1.793 0.417 1,-3.178-2.539 2,-3.234-0.507-1,2.344 2.196-1,0.834 1.515 1,1.035-0.589 0,-0.600-0.572-1,-3.551-1.802 0,-1.637-0.299 2,-0.721 0.646-3,-1.568 0.399 0,10.367 2.229 2,-9.395-3.674 0,6.412 1.563 0,0.365 0.068 0,0.764 0.384 0,0.979 0.569 0,1.059 0.655-1,-6.225-1.223 2,3.656 2.092 0,-2.053 0.579 2,-1.365-1.301-2,0.131-0.819-1,-0.602 0.143-1,2.943-1.439 1,-1.166-2.018 1,3.434 2.792 1,-3.980-2.572-2,4.658-1.392-1,2.559 0.894 2,-2.104 0.219-2,0.354 2.093 3,-1.035-2.346-2,-1.359 0.512 0,1.449 3.176 0,-0.709-0.719 0,1.309-1.098-1,1.627-0.704 0,1.266-0.389 1,-3.139-1.260 0,-0.521 2.715 2,2.412 0.119-1,-0.805 0.303-2,-2.611-0.531 1,3.307-3.252 1,-1.139 3.084 0,-2.342 2.681-2,0.514 2.955 1,-0.717 0.768 1,1.742-0.191-1,-0.961-0.174-1,0.863 2.216 2,8.545 11.481 0,3.152-1.868-2,0.367-0.300 0,0.082 1.526 1,-0.090-0.318 0,-0.084-0.914 0,0.650 2.997 0,3.014-1.005 1,4.332-1.377-3,1.998-6.288 1,3.182-0.985 3,-1.984-0.487-2,5.355 0.238-1,1.389-1.536-1,-1.531-1.467 0,-3.088-1.080 1,-1.916-0.584 2,0.502-0.312 1,2.496-0.194 0,1.957 0.024-2,-3.988 0.110 0,2.027 0.032-1,-2.773 0.051 2,-1.045-5.599 0,-2.191-1.953 0,-1.129-6.766-2,-0.742 1.532 1,-0.766 2.636 0,-1.123-0.408-1,-1.939-1.525 0,-8.434 1.813 3,-4.512-0.242-1,-0.713 2.270-3,-6.350-0.654 0,5.922 4.248 1,-1.572 0.124 0,-1.682 0.257 0,-1.707 0.347-1,-1.336 0.077 0,-1.014-0.128 0,-0.734 0.049 0,-0.498 0.178 1,0.020 0.270-1,0.408 0.327 0,0.340 0.359 1,0.277 0.370 0,0.563 0.689 1,0.756 0.903 0,0.873 0.706 0,0.930 0.533 3,-1.023 0.560-2,1.238 0.313-1,4.547-0.225 1,-15.746 1.962 3,12.508-1.230-2,2.105-0.233 0,-4.281 0.455-1,3.041-0.296-1,1.912 2.130 2,0.248 2.460 2,-1.533-1.229-2,2.145-1.641-2,0.053 1.392-1,1.094 0.934 0,-2.230 3.219 1,2.557-0.435-1,2.607 2.646 2,5.031 0.010 0,1.303 2.754-1,0.432-0.173 0,0.035 0.341-2,-0.148-1.242 3,0.334-1.666 0,6.516 0.781-1,4.816 0.135-1,-1.613-4.961 1,2.133-1.276-1,1.898-1.448 0,1.529-0.157 1,1.135 0.421-1,0.770-0.352 0,-4.926-1.732 1,-0.488-0.438-1,-0.771-0.440 1,2.627-0.088 0,-1.059-1.189 0,0.584-0.987 0,0.252-1.034 0,-2.170-0.201 0,-0.533-0.185 0,9.500-2.417-2,-4.803-1.728 1,-3.635-1.170 5,2.004-3.294-3,-2.908-0.142-1,-3.658 0.853 0,-1.701-3.788 0,-5.156 1.460 2,-8.211 2.845 1,-0.553 1.107-2,-1.795 0.127-3,-0.096 2.274 1,-3.283 0.554 0,-2.055 1.210 0,-1.602 1.186-1,-2.369 0.944 2,0.846 0.928-1,-5.115 0.574 0,10.287 0.463 1,1.406 0.109 0,-6.250 0.229 0,4.451-0.041 0,1.596-0.073 2,-3.467 0.662 1,4.238 4.832-1,8.186 7.675-1,3.193 1.560-1,0.422 0.043-2,0.184-2.031 2,5.961-3.788 1,3.482 1.254 0,3.762-4.059-2,-2.742-4.658 1,1.189-0.902 0,1.449-0.582-2,0.002-0.362-1,-2.863-0.091 3,3.178-0.038 3,-2.895 0.117-3,1.912 0.035 1,1.535-2.828-2,0.145-1.935 2,0.854 0.429-2,-1.260 1.217-1,-2.230-0.134 2,-0.035-2.435 1,-0.432-2.265 0,-1.537-0.795-1,-0.561-2.369-1,-5.441-0.615 2,-12.967 4.605 1,-6.318 5.907 0,0.518 0.838-4,1.613 0.295 0,-0.564 0.086 0,0.182 0.061 1,-3.191 0.037 0,-4.207 0.047-1,-0.588 0.018 2,0.068-0.001 0,7.098 0.351 0,0.133 0.608 0,0.211 0.723 0,-0.789 0.685 1,1.385 0.089-2,1.559-0.150 1,-6.162 1.558-1,6.719-0.123 3,2.359 4.345 1,1.012-0.015 1,1.883 2.900-3,8.514 0.254-2,2.201-1.164 1,3.719-2.475 0,6.895 0.132-2,-3.395-2.549 1,6.557 2.692 0,-4.156-2.600 1,-2.533-1.952 0,4.289 0.032 0,-0.027 1.493 0,2.766 0.986 0,-0.016-1.648 1,-2.367-1.413-1,-5.084-0.630-2,-1.932 3.353 3,-11.121 7.533 2,-4.615-3.685-2,-2.002-1.594 1,-0.320 1.971-4,-1.666 3.710 0,2.955-2.397 2,-0.883 0.465-1,-0.674 3.229 0,-1.779 1.645 0,0.691-0.362 0,2.240-4.711 1,0.068-1.125 0,-2.842 2.566 3,1.545-4.383-2,1.117 0.191-1,-0.674 1.858 1,0.004-0.526-2,-0.813-2.354 1,-5.393-1.437 0,-1.912-3.912 1,3.924-1.983 0,-3.195-1.731-2,1.063-3.328 1,0.607-0.262-1,1.824 1.292 0,-0.063 0.668 1,-0.824-3.835 2,0.879-0.365 0,-0.473 3.294-2,1.607-2.866-2,-0.631-1.397 3,3.689-3.826-1,4.676-0.758 0,1.170 1.539-1,-3.703-3.438 1,1.584 2.414 1,1.227 0.114-2,1.166 0.344 1,0.883 0.771 0,0.518-0.638-1,0.359 0.496 2,0.262-2.555-1,0.072 0.759-1,3.023 0.255 3,5.475 5.538-1,2.186 0.455-1,0.633 1.646-1,-0.926-1.313 0,2.182-2.002 2,1.959 3.029-2,-0.475 3.130 0,-1.361 3.167 1,2.066 3.180 0,-0.420 0.891-1,-1.367-0.877 0,-0.129-1.461 2,1.398-0.768 0,-2.328 1.571-2,2.756 2.956 2,-1.480 1.274 0,0.549 2.702-2,-0.828-0.448-1,-1.654-2.114 3,1.613 0.563-2,-4.887-0.405 2,0.436 0.970 3,-1.855 5.033-4,-5.293-0.481-1,-9.309-2.671 2,-0.645-1.984-1,-7.848-2.816 0,3.084-3.548-2,1.066-1.229 1,-3.324-0.634 0,0.578-0.573 3,-0.322-0.178-3,1.160-0.032 1,2.986 0.061 0,-5.154 0.019-1,1.305-1.194 3,3.205-3.367-3,0.859-1.625 2,1.049-2.097-1,0.916 1.195 0,-0.809-3.830 0,1.883 1.521 0,-1.109 1.938 0,0.074-1.350 1,-1.504-3.123 0,0.141 3.210-2,1.432-2.054 1,11.539 0.095 2,10.965 8.705-2,2.971 1.719-1,-0.596-1.959-1,4.072-2.765 0,-9.143 2.031 0,0.664-0.095 0,0.721 0.044 1,0.416 0.146 0,0.174 0.218 0,1.840-0.054-1,-0.293 0.378 2,6.508-0.581 0,-9.250 1.664 0,-0.342 0.258 0,2.061 0.091 1,-0.865 0.302 0,-0.945 0.247 0,8.025 0.067 0,-5.943 0.356 0,-1.818 0.165 0,-0.998 0.062 1,7.447 0.217-1,-2.861-0.080-2,-1.752-0.139 3,2.266-0.057-1,-1.742-0.069-3,1.088-0.039 1,-1.146-0.017 1,0.811-0.007 0,1.313-0.002 0,0.240 0.003 1,0.240 0.003-3,-0.412 0.002 1,-0.273 0.002 3,-1.648 0.002-2,0.814 0.000 2,0.998 0.000-3,0.066 0.000 0,-0.725 0.000 1,1.795 0.000 1,-3.709 0.000-1,0.926 0.000 2,6.373 0.000-5,-1.484 0.000 2,-1.150 0.000 1,-0.225 0.000 0,-1.531 0.000 0,-0.107 0.000 0,-2.779 0.000 0,1.607 0.000 3,-2.303 0.000-2,-1.641 0.000 0,4.609 0.000-4,-4.982 0.000 4,0.328 0.000-1,-0.445 0.000 0,0.709 0.000 0,1.219 0.000 1,-1.900 0.000-2,1.152 0.000 1,8.154 0.000 0,-2.346 0.000-1,-4.873 0.000 1,-1.982 0.000-1,5.250 0.000 4,-3.494 0.000-3,-0.859 0.000-1,0.402 0.000 0,0.301 0.000 2,-0.623 0.000 0,-0.988 0.000-2,2.893-0.129 2,0.559-1.546 0,-5.342-4.822-1,-10.393-6.193 0,-7.760 3.642 1,-3.816 4.195-2,-0.697 3.179 1,-1.766 1.353-1,1.367 0.425 0,-0.809 0.075 1,2.357-0.036-1,-5.959 0.028 1,2.910-0.064-1,3.855-0.049 1,-0.498-0.010-1,-7.215 0.009 0,4.508-0.030 0,-1.703-0.007 0,1.385-0.007 1,-0.281-0.004-1,-0.307-0.003 0,-0.316-0.002 0,0.012-0.002-1,0.256-0.002 1,0.432-0.001-1,0.547-0.001 4,0.289 0.000-2,0.084 0.000-1,2.213 0.000 1,0.203 0.000 2,-3.535-0.001-1,0.600 0.001 0,2.385 0.000-1,0.525 0.001-1,0.496 0.000 2,-10.066-0.001 0,1.453 0.001 1,1.064 0.000-1,-2.051 0.002-1,9.850 0.000 0,-6.670 0.000 0,3.406 0.000 0,-1.063 0.000 1,-0.451 0.000 1,0.564 0.000-2,-0.607 0.000-1,0.617 0.238 1,-0.604 1.611 0,-2.189 1.232-1,-2.209 0.245 1,-1.529-0.279-1,10.055-1.717 0,-0.699-0.150 0,-0.721-0.155 0,-2.820-0.054 1,-0.752-0.188-1,1.975-0.229 0,0.115-0.117 0,0.293 0.221 1,0.414 0.466 0,0.492 0.308 0,0.529 0.179-1,-8.129 1.268 2,9.443-1.242 0,0.420-0.094 0,0.377 0.199 0,-13.004 3.689 1,11.512-2.092-1,1.045-0.174-1,-6.410 1.510 0,0.557-0.992-1,2.314-1.398 5,2.131-0.742-3,-2.984 2.861-1,1.844 0.118 1,-0.072-0.642-1,0.807-1.139 0,1.400-1.174 0,0.584-0.850 0,-0.061-0.524 0,-3.480-0.332 1,0.465-0.074 0,2.008 0.042-2</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7:57"/>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20732.380 12651.587 767,'0.000'11.518'0,"0.000"-0.394"0,0.000 0.003 0,-3.439-0.296-5,-3.697 0.610 6,-3.209 1.323-3,4.141-2.698 1,-0.570 5.434 1,2.025-4.982-2,-0.736-0.920 2,-0.850 1.886 0,2.689-0.390 1,-4.969-3.191 2,0.555-0.080-2,3.418 2.712-2,-3.508-1.346 1,-3.434-3.063-1,-1.412-3.257 1,0.922-3.094-1,-0.686-0.076 2,0.363 0.313 1,0.588-0.005-3,3.846-10.023 2,-2.436 1.275-1,4.545-1.179-1,-5.197 1.566 1,4.836-0.840 0,-3.645 1.183 0,1.518-2.388 0,-1.064 3.415 0,-3.355 5.942 0,1.393-5.503 1,4.193-3.978-1,-2.037 0.104-2,-0.492 4.334 1,-1.697 3.694 2,-3.008 2.182 0,-0.217 0.640-2,-0.127-0.188 1,0.771-0.119-1,1.797-0.083 1,-1.525-0.046 1,2.482-0.014-1,-1.127 0.008 0,-0.969 0.009 0,-0.002 0.000 0,0.164 0.000 0,2.055 0.000 1,4.822 9.299 0,6.662 2.171 0,-0.369-0.005-2,13.525-7.818 2,-1.285-3.426-2,2.418-0.183-1,-0.289-0.064 1,-0.801-0.013 1,-2.340 0.009-1,3.010 0.004 1,0.203 0.014 2,-0.518 0.007-3,2.262 0.004 0,-3.789 0.003 1,2.883 0.000 1,2.863 0.000-1,-2.072 0.000-1,-3.744-0.001 1,5.791 0.000-2,-3.373 0.000 3,-0.025 0.000-1,1.514 0.000 0,-3.824 0.000 0,-0.344 0.000-1,1.869 0.000 2,-0.336 0.000 0,-1.977 0.000-2,0.740 0.000 2,2.227 0.000-1,0.918 0.000 0,-1.979 0.000-1,-0.438 0.000 2,2.506 0.000-1,-0.023 0.000-1,-2.117 0.000 1,-1.936 0.000 0,1.523 0.000 0,-0.396 0.000 1,0.666 0.000 0,-0.039 0.000-1,-0.713 0.000-1,-1.133 0.000 1,2.113 0.000 1,-1.883 0.000-1,0.143 0.000 1,-0.260 0.000-3,4.129 0.000 2,1.313 0.000 0,0.225 0.000-1,-5.543 0.000 0,0.566 0.000 1,4.943 0.000 1,0.014 0.000 0,-0.906 0.000-2,3.568 0.000 0,-1.193 0.000 3,-1.355 0.000-3,-2.002 0.000 0,0.156 0.000 1,1.588 0.000 0,-0.088 0.000 0,1.533 0.000 0,0.896 0.000-1,-1.732 0.000 1,-2.645 0.000 0,-1.865 0.000 0,-1.430 0.000 1,2.410 0.000 1,2.404-1.293-1,-4.070-2.479-1,-2.643-2.353-1,0.221-5.301 1,0.160 3.010 2,0.201 4.041-2,3.645 2.289 0,-2.549-2.458 0</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8:09"/>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20624.380 12343.587 767,'0.000'11.155'0,"-3.969"0.273"-4,-1.084-0.495 4,-1.977 3.644-3,-2.393 1.635 2,3.496-5.585 1,0.395 0.008-1,-2.400 2.952-2,1.082-2.951 1,-1.162 3.679 3,0.246 0.138 3,-0.141-3.013-4,-1.379-0.377 1,0.248 0.536-2,-1.219 0.293 0,-3.029 0.011 3,0.152-0.774-1,0.332-0.474-2,0.564-2.404 0,-1.549-2.126 1,2.402-2.834 0,-0.381 2.541 1,0.795 0.284 1,-3.867-1.904-3,-0.680-2.126 1,3.525-1.697-1,2.646-6.736 2,10.287-4.628 1,-0.463-1.199-2,2.264 0.468 0,4.473-1.979-2,0.051-0.262 0,0.234-4.173 2,-2.619 7.054-2,2.293-4.252 1,-1.432-0.934 2,-0.701-1.725 0,-1.848 5.388-2,-0.018-0.882 0,0.285-2.574 0,-0.281-0.131-1,-0.666 1.885 1,-0.293-0.236-1,-0.537 1.614 1,-0.215-0.734 0,0.264-8.379 2,-0.420-0.811-1,-0.361 7.723 0,0.273 0.234-1,0.184 0.102 0,0.105-0.006 0,0.311-2.586 0,-0.023-0.114 0,-0.082-0.104 2,-0.123-0.093 1,-0.150-0.081-2,-0.164-0.068 0,0.086-4.653-1,-0.270 1.103 1,-0.477 7.535 0,-0.104 0.196 0,-0.043-1.897-1,-0.113 0.519 1,-0.098-0.045 2,-0.084-0.463-1,-0.068-0.110 0,-0.055 0.156-1,-0.045 0.027 2,-0.031-0.071-3,-0.025 0.183 0,-0.016 0.365 0,-0.010 0.472 1,-0.006 0.534 1,-0.002 0.254-1,0.002 0.036-1,0.004 0.196 2,0.006 0.309 0,0.000-1.385 1,0.008 0.618-2,-0.012-5.894-1,0.037 8.835 1,-0.016-11.406 2,0.031 11.091-1,0.002-5.030 0,0.008-2.132 0,0.008 0.313-2,0.002 5.957 2,0.000-0.072 0,0.000-0.030-1,0.000 0.386 0,0.000 0.637-1,-0.322-6.798 0,-2.682 0.626 1,-1.988 0.457 2,0.611 4.494-2,0.367 0.171 0,2.213-1.021 8,2.191 26.501-7,0.994 3.468-4,2.410-4.896 1,1.127-0.709 1,0.527 2.927 1,-3.064 2.201 1,-1.801-1.391-1,-0.473-0.464-1,-0.191-2.451 1,-0.072 1.643 0,0.025-0.657 1,0.025-0.514-1,0.014 3.676-1,0.057-4.372 1,0.018 2.609 1,0.010 0.252-2,0.004-2.011 0,0.002 2.745 0,0.002-2.468 2</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8:11"/>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20388.380 12525.587 767,'-11.125'0.000'0,"1.764"-7.826"-3,2.121-2.242 2,-0.818-3.172 0,1.252 3.609 0,-0.168 0.798 0,-2.168-1.504 0,-0.002 0.579 0,4.523-1.268 3,4.748-2.844 0,0.182 2.352-1,-0.270 22.736 1,-0.039 2.006-2,0.000-2.192-2,0.000 5.450 0,0.000-4.234 2,0.000-0.217-1,0.000 1.370 0,0.000-0.636 0</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8:16"/>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20316.380 12525.587 767,'11.191'0.000'0,"1.754"-5.954"-4,3.090-0.837 2,-2.529 1.298 0,4.602-1.465 0,-0.779 2.004 1,-2.592 1.514 0,-1.029-0.915 1,-0.283-0.210 0,2.623-0.132 1,1.789 0.681 0,-1.439 0.070-1,-1.066-1.471-1,-1.018 0.192 2,-0.602 1.428 0,1.082 1.190 0,5.939-1.821-1,-0.734-0.429-3,-3.836 0.833 2,-5.189-0.235 0,0.385-0.672 2,1.352 0.082 1,1.564 0.797-1,1.813 0.924-1,-2.764-0.236-1,2.064-2.054 1,-2.945 1.592 2,2.547 0.492-1,2.543 0.730-4,-2.059 1.155 3,-1.422 0.303-1,0.596-2.191 2,0.699-1.115 0,-2.275-0.850-1,-3.793-0.896-1,4.283-1.925 3,-3.045 4.084-1,1.055 1.417-1,2.000 1.168-1,-1.221 1.035 1,1.660 0.581 1,-1.648 0.271-1</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8:22"/>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20732.380 12380.587 767</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dev"/>
        </inkml:traceFormat>
        <inkml:channelProperties>
          <inkml:channelProperty channel="X" name="resolution" value="28.3464566929134" units="1/cm"/>
          <inkml:channelProperty channel="Y" name="resolution" value="28.3464566929134" units="1/cm"/>
          <inkml:channelProperty channel="F" name="resolution" value="0" units="1/dev"/>
        </inkml:channelProperties>
      </inkml:inkSource>
      <inkml:timestamp xml:id="ts0" timeString="2025-02-13T12:49:09"/>
    </inkml:context>
    <inkml:brush xml:id="br0">
      <inkml:brushProperty name="width" value="0.09701" units="cm"/>
      <inkml:brushProperty name="height" value="0.09701" units="cm"/>
      <inkml:brushProperty name="color" value="#ffffff"/>
      <inkml:brushProperty name="ignorePressure" value="0"/>
    </inkml:brush>
  </inkml:definitions>
  <inkml:trace contextRef="#ctx0" brushRef="#br0">21094.380 12380.587 767,'-11.277'0.000'0,"-2.635"2.751"-4,-0.789 2.640 2,-5.191 0.898 0,6.158-2.177 0,0.463-0.409 0,-1.541 0.042-1,-4.225 0.858 1,-1.277 0.334 0,2.010-0.414 0,-0.943 0.347 0,-11.215 2.757-1,-0.332-0.237 1,10.506-2.730 1,0.248-0.333 0,-2.676 0.534 0,0.990 0.010 0,-2.383 0.899 0,0.375 0.298 2,3.703-0.815 0,0.949-0.231 2,3.502-0.979-1,0.770-0.311-1,-3.590 0.633-2,1.400-0.640 1,5.023-1.286 0,0.686-0.343 3,-5.646 0.962 0,2.010-0.037 0,1.943 0.221-2,-1.102 0.499 2,-4.873 1.083-3,4.857-1.434 3,-0.406 2.726-2,1.943-0.149 0,2.279-1.497 0,-1.232-0.858-1,25.438-3.215 5,0.836-3.626-10,1.777-3.392 5,2.271-1.497-1,-1.457 1.396-2,0.490 1.516 0,3.246-0.920 5,-9.816 2.350-3,2.857-1.275 0,-0.328 0.021 0,-0.656 0.292 0,4.809-1.124-1,1.578 0.767 2,-8.416 2.910 2,-0.051 0.038 0,12.875-3.513-2,-11.641 2.486-1,-1.057 0.283 0,6.344-1.219 3,-5.117 1.761-1,2.182 0.438 0,-0.709-0.482 2,0.809-1.576-3,-3.719 0.927 0,7.826-1.270 1,-1.957 1.449-2,-0.348 1.179 1,3.131 0.708-2,-3.896 0.652 1,-0.344 0.271 2,3.898 0.163 0,0.361 0.058-2,-2.057-0.015 0,-2.268-0.037 1,-1.846-0.040 2,-1.371-0.031-2,0.887-0.018 1,7.160-0.012 0,-2.340-0.015-2,-2.117-0.005 0,-1.953 0.001 2,3.928-0.001 0,-5.412 0.003-2,5.859 0.000 0,-2.275 0.001 2,-2.652 0.002-1,-2.113 0.000 0,0.611 0.000 4,-24.064 0.000 0,-5.260 0.896-8,-2.729 1.064 1,3.820-0.063 0,-1.754 0.648 1,-10.063 1.896-2,-0.260 0.187 1,1.029-0.221 0,11.506-1.692 1,0.332 0.222 0,-2.346 0.620 1,0.205-0.030 0,0.473-0.149 1,0.654-0.234 1,-2.635 0.638 2,1.662 0.047 0,1.791 0.152-3,0.840 0.173 0,1.951-0.355 2,1.752-0.479 0,-8.084 1.965 1,4.393-2.180 1,3.156-1.686-1,-1.234-1.017-3,1.262-0.612 1,0.729-0.109 0,-2.633-0.055-2,0.537 0.166 1,1.053 0.186 1,-1.000 0.049 0,2.158-0.020-1,-1.400-0.004-1,0.887-0.002 1,-1.789 0.000 0,-0.135 0.000 1,-0.920 0.000-1,-0.240 0.000 0,2.375 0.423-2,3.551 6.556 2,0.127 0.114 2,-4.105 2.215-3,2.516-4.096 0,-2.338-1.055 0,-2.428-1.273 1,1.480-1.569-1,2.100 2.204 2,-1.520 3.299 1,-0.572-1.641-3,2.543-2.548 1,3.227 6.404 1,17.180-1.514 1,4.674-6.472-2,2.035-0.806-2,-1.158 0.931 1,0.730 4.754 0,-0.924 2.679 1,-3.521-1.507-1,1.141-0.809 0,0.373-1.873 3,-0.408-2.029-2,2.920-1.656 0,2.707-0.704 1,-1.219-0.257-3,-3.959-0.008 1,-0.477 0.035 0,1.775 0.027 2,3.334 0.046 1,-0.963 0.074-3,-1.781 0.035 2,-0.307 0.019-3,-0.461 0.010 3,1.361 0.002 0,-1.027-0.003-1,1.078-0.003 1,-1.885-0.002-3,1.152-0.001 3,-3.285-0.002 0,3.150 0.000-1,-3.125 0.000-1,-23.865 0.000 3,0.422 0.000-1,-0.279 0.000 0,-0.730 0.000-1,-2.090 0.000-3,-4.574 0.000 2,2.037 0.000-1,2.063 0.000 1,1.838 0.000 2,0.691 0.000 0,-2.387 0.000-1,-0.041 0.000 1,1.303 0.000 1,1.211 0.000-3,-0.879 0.000 0,2.828-0.693 2,9.582-10.766 1,12.598 8.115-1,3.564 1.692-2,8.852-1.364-2,-5.164 0.918 0,-2.756 0.262 1,1.990-0.396-1,2.299-0.490 1,2.480-0.550-1,10.303-1.704-1,0.889-0.202 0,-8.705 1.351 2,-0.654 0.146 0,6.883-0.852 0,-1.480 0.482-1,1.992 0.051 0,-3.607 0.739 1,-3.811 0.700 9,-3.680 0.629-2,-3.357 0.542-4,-2.926 0.448 2,-1.021 0.330 2,5.098 0.335 4,-7.070 0.593-5,0.400 0.318-2,-26.938-0.042 2,-1.139-0.594-6,3.131 0.001 0,-5.189 0.000-1,0.166 0.000 3,1.072 0.000 0,-1.328 0.000-1,-0.682 0.000-1,-0.680 0.000 1,7.582 0.000 1,-0.350 0.000 0,-0.076 0.000 0,-6.164 0.000 0,-2.770 0.000-2,7.795 0.000 2,0.824 0.000 2,1.000 0.000-2,-4.711 0.000 1,0.941 0.000-1,4.553 0.000 1,-8.531 0.000 2,4.023 0.000-4,3.295 0.000 1,-1.248 0.000 1,-0.047 0.000 1,26.379 0.000 3,-0.857 0.000-7,0.500 0.000 0,1.680 0.000 0,1.420 0.000 0,1.178 0.000-1,0.934 0.000 0,0.717 0.000 0,2.865 0.000 1,-0.375 0.000 1,-5.389 0.000 0,-0.102 0.000 0,10.785 0.000 1,-2.301 0.000-1,-2.896 0.000 4,-4.064 0.000-3,-2.668 0.000 1,-2.410 0.000-1,5.279 0.000 4,-1.816 0.000 2,-3.564 0.000-3,-0.295 0.000 2,-24.584 0.000-4,0.594 0.000-3,-4.594 0.000-1,6.344 0.000 1,-11.857 0.000-1,4.375 0.000 1,-1.605 0.000 0,1.713 0.000 0,-0.584 0.000 0,2.178 0.000 1,-0.689 0.000 0,-10.689 0.000-1,0.369 0.000 0,1.236 0.000 2,7.738 0.000 0,1.176 0.000-1,0.865 0.000 0,0.604 0.000 1,-3.938 0.000 0,1.873 0.000 4,2.029 0.000 2,3.648 0.424-6,1.117 0.707 0,-4.330 1.239 1,-3.461 1.405 3,5.479-1.053-1,-1.053 1.209-3,-0.451 1.732 0,4.016-1.524 1,-3.777 0.044-1,2.686-1.801 0,-0.205-0.469 0,0.352-0.441-1,-4.285 0.032-1,-4.129-0.498 1,2.332-0.693 3,2.346-0.371-1,4.688-0.085-1,-5.111-0.121 0,1.945 0.040 2,2.070 0.074-2,-3.059 0.043 3,27.801 0.115-1,-1.086-0.009-1,-0.182 0.000-3,7.139 0.000-1,1.744 0.000 2,-8.486 0.000 0,9.127 0.000-2,-1.889 0.000 1,-3.221 0.000 1,-0.209 0.000 1,-0.738 0.000 2,5.930 0.000-4,-1.383 0.000 1,1.535 0.000 3,-3.363 0.000 1,-2.725 0.000-3,6.658 0.000 0,0.119 0.000 0,-9.463 0.000 0,0.842 0.000-1,0.818-0.325 0,0.773-0.556 0,0.711-0.384 0,0.637-0.242 0,0.578-0.126 0,0.514-0.035 0,2.957-0.195-1,0.316 0.119 1,-4.939 0.530 1,0.133 0.105-1,2.783-0.031 1,0.180 0.155-1,-0.197 0.151 1,-0.473 0.144 0,-0.662 0.133 0,-0.777 0.119 0,-0.172 0.104 0,0.289 0.091 0,0.281 0.076 0,0.266 0.063 3,-0.082 0.052-1,-0.340 0.040-3,-0.518 0.030 0,-0.633 0.021 0,-0.373 0.016 1,-0.162 0.009-1,-0.326 0.005 1,-0.438 0.001 2,-0.160-0.002 0,0.053-0.004-1,0.191-0.006-2,0.289-0.006 1,0.025-0.006 1,-0.170-0.007 0,2.031-0.002-2,0.098-0.008 0,-3.975-0.012 1,0.219-0.003-1,6.939 0.000 2,-0.863-0.006-1,-1.377-0.005 0,-5.107-0.003 0,-0.719-0.002-1,0.836-0.001 1,-0.689-0.001 0,4.822-0.002 3,-3.625 0.000 1,-0.938 0.000-4,6.436-0.001 1,-3.510 0.001-1,1.375-0.323 0,4.314-1.820-1,-8.807 0.641 0,4.877-1.176 1,1.184-0.881-1,4.299-2.268-1,-6.314 1.372 0,-0.039-0.120 1,0.059 0.074 0,0.129 0.219 1,-0.148 0.318-1,-0.352 0.381 1,1.545 0.029 0,-0.822 0.553 1,-1.057 0.253-2,-1.174 0.026 1,-1.201-0.135 1,2.146-0.885 1,-1.961 0.355 0,-1.744 0.504-1,5.047-0.904 1,-4.242 1.699 1,0.561 0.888-1,1.568 0.732-1,-2.025 0.516-2,1.545 0.305 1,-0.928-0.464 0,-10.166-11.954 3,-10.168 3.507-2,-5.461 1.453-1,-2.363 3.611-3,-1.893 1.285 2,-0.035 0.883-1,4.348 0.729 1,-0.523 0.174-1,-7.066 0.017 1,8.344 0.292 1,-0.428 0.063-1,-2.076 0.059 0,0.113 0.046 0,2.111 0.017 2,0.307 0.016 0,-9.014 0.074-3,6.439 0.373 2,-0.561 0.701 1,3.842-0.060 0,0.031 0.164-1,-3.723 0.609-1,0.424 0.026 0,2.320-0.304 1,0.469-0.103-1,0.139-0.134 0,-0.109-0.151 3,0.016-0.160-1,0.105-0.159-1,0.191-0.154 2,0.244-0.145-2,0.277-0.132-1,0.293-0.118 1,-0.033-0.103 0,-0.275-0.088 0,-0.119 0.250 1,-0.002 0.496-1,-1.521 0.576 1,0.270 0.239-2,-6.672 0.990 0,-0.703-0.134 1,6.951-0.648 1,0.852 0.526-1,0.736 0.255-1,0.623 0.052 1,-4.662 1.206 0,-5.215 0.788 3,2.893-1.464-2,1.736-1.249-1,-1.447-0.827 0,0.184-0.772 1,3.209-0.499-1,2.055-0.190 0,-0.168-0.075 1,-2.236-0.013 0,-0.680 0.131 0,2.227 0.092-1,-0.334 0.032-1,1.340 0.018 1,0.740 0.007 0,-3.971 0.002 0,1.420-0.003 1,2.014-0.003-1,-5.117-0.001-2,4.602-0.003 3,-0.941 0.000-1,1.238 0.000 0,0.051 0.000 1,-1.797 0.000 2,25.951 0.000 0,1.916 0.000-6,2.803 0.000 0,8.154 0.000 1,-10.018 0.000 0,-0.439 0.000-1,7.428 0.000 0,-10.791 0.000 3,-0.010 0.000 0,7.807 0.000 0,2.785 0.000 2,-9.207 0.000-2,0.402 0.000 1,-1.547 0.000-1,-0.031 0.000 1,4.352 0.000-1,-1.156 0.000-1,-1.463 0.000 0,-1.555 0.000 1,3.090 0.000 1,0.939 0.000-1,1.566 0.000 5,-2.025 0.000-4,-1.734 0.000-2,0.086 0.000 1,0.154 0.000 0,0.070 0.000 1,-1.359 0.000-1,2.609 0.000 0,-3.871 0.000 1,0.500 0.000 3,-24.355 0.000-2,-2.891 0.000-6,-0.531 0.000 2,-4.578 0.000 0,9.434 0.000 1,-3.316 0.000-1,-1.191 0.000-1,-8.318 0.000 1,-0.090 0.000-1,0.842 0.000 1,4.486 0.000 1,1.654 0.000 1,1.760 0.000-1,4.002 0.000 1,-10.379 0.000 0,0.156 0.000 9,2.105 0.000-5,8.207 0.000-5,-6.582 0.000 2,4.699 0.000 1,-0.129 0.000-1,-3.104 0.000-2,2.088 0.000 1,0.959 0.000 0,0.729 0.000 1,-4.664 0.000-1,2.500 0.000 0,3.256-0.424 1,-1.459-5.231-2,1.418-1.207 3,1.084-0.039-2,0.852-1.167-1,3.189-2.412 0,3.887-1.331 2,2.008-3.920 0,0.779 2.635-1,2.705 0.588-1,8.092-1.099 1,-1.785 5.287 0,4.289-3.188-2,3.428-0.884 0,-7.467 5.755 2,-0.008-0.313-1,-0.020 0.018 0,-0.025 0.264 1,4.150-1.965-2,-0.008 1.207 1,-0.113 1.318 1,-0.111 0.757 2,-1.172 0.729-2,-1.324 0.464-1,6.908-3.158 2,-4.205 2.218 0,0.662 1.442 2,-0.764 2.560-1,1.477 1.449 3,-30.541 0.315-5,3.217-0.670-2,-3.971 0.000 0,-0.465 0.897-1,3.580 0.535 2,-1.314 0.326 0,3.055-0.354 0,-0.652 0.028 0,-8.055 0.759 0,-0.309-0.165-1,0.326-0.240 0,5.281-0.600 1,0.047-0.157 1,0.250-0.155-1,0.395-0.147 1,-1.412 0.350-1,0.771 0.548 1,2.508 0.038 2,0.600 0.120-1,0.553 0.025 0,-8.453 1.391 1,-2.688 0.077 0,9.748-1.679-1,1.164-0.333 0,-7.164 0.323-2,3.002-0.797 1,2.088-0.518 3,1.598-0.291-2,-1.965-0.210 0,30.154-2.646 4,7.264-0.267-9,-8.752 1.475 2,1.945 0.034 0,1.850 0.085-1,1.039-0.206 0,0.400-0.415 3,-0.096-0.232-6,-0.463-0.087 4,-0.395 0.025 1,-0.330 0.107 0,6.553-0.673 0,-2.330 0.438 2,-2.732 0.472 3,-2.789 0.458-4,-2.619 0.416 0,-2.318 0.357 2,2.666 0.058 2,1.633 0.413 2,-3.361 0.432-3,1.961 0.310-3,-4.059-0.006 1,-25.029-0.074 4,0.828-0.244-7,1.340 0.325 0,-3.139 0.556 0,-2.789 0.384-1,-2.428 0.242 0,-4.707 0.804 0,-0.582 0.735-8,-6.428 1.354 15,0.938 0.056-6,6.289-1.079-2,-5.563 0.388 2,7.227-1.117 4,1.518-0.385 0,6.256-0.541-1,0.893 0.212 0,-3.229 0.850 1,1.453 0.015-1,3.029-0.100 0,0.920 0.433 2,-6.904 2.591-1,7.279-1.948 0,0.600-0.229-1,-3.135 0.705-1,1.053-0.756 2,-4.488 0.211-2,-2.959-1.094 1,8.115-1.722 1,0.459-0.341-3,0.732-0.259-1,-3.688-0.141 2,0.322-0.225 0,-5.711-0.234 2,2.805-0.007-1,0.785 0.073-2,-2.893 0.050 0,2.674 0.088 0,2.637 0.056 2,-0.428 0.031 0,1.941 0.021-1,-1.771 0.010 2,1.217-0.002-1,-3.053 0.001-1,2.219-0.005-2,0.463-0.003 2,-1.492-0.002-1,0.406-0.001 1,2.402 0.000 0,-0.760 0.000 1,-2.748 0.000-1,0.609 0.000-1,1.117 0.000 2,-0.250 0.000-1,2.166 0.000 0,-5.004 0.000 1,4.051 0.000-1,-3.527 0.000 0,2.930 0.000 0,1.701 0.000 1,-4.164 0.000-3,0.602 0.000 4,3.115 0.000-2,23.980 0.000 2,0.451 0.000 0,5.498 0.000-4,0.430-0.252-1,10.799-1.952 0,-5.807 0.349 0,-0.463 0.111 0,1.648-0.027 0,1.342 0.043 1,1.063 0.095-2,0.492 0.130 1,0.047 0.151-1,-0.613 0.162 1,-1.082 0.164 3,-4.381 0.264 1,-0.668 0.112-1,5.270-0.029-1,-1.814 0.165 2,-7.029 0.209 0,-1.076 0.070 3,1.205 0.045-2,-1.314 0.069-1,3.910 0.063 2,-2.713 0.078 0,-2.518 0.049 1,-2.867 0.018-3,6.713 0.106 1,-6.625-0.061 1,2.658 0.004 0,-2.369-0.056-2,0.590-0.031-1,2.137-0.022-1,-3.232-0.019 1,5.773-0.010-1,-1.254-0.005 2,0.191 0.000-1,3.963-0.001-2,-2.371 0.002 1,-4.076 0.003 1,-0.805 0.000 1,-0.293 0.002 1,3.736 0.000-1,-1.865 0.000-1,-1.523 0.000 0,3.490 0.000-2,-4.959 0.000 3,-24.951 0.000-2,2.549 0.000 1,-1.182 0.000 1,-3.943 0.000-2,-6.283 0.000-1,9.557 0.000 1,-0.723 0.000 0,-0.365 0.000-1,-0.410 0.000 1,-0.430 0.000-1,-3.906 0.000 1,0.164 0.000-1,0.488 0.000 3,5.803 0.000 0,-1.777 0.000-2,0.420 0.000 1,0.490 0.000 0,0.523 0.000-1,-3.168 0.000 2,1.361 0.000 4,1.438 0.000-6,-4.707 0.000 2,-2.654 0.000 0,3.291 0.000 3,2.557 0.000-3,-1.900 0.000-1,4.221 0.000 1,-1.834 0.000 0,-1.990 0.000-3,1.164 0.000 1,-1.248 0.000 1,1.102 0.000 0,-1.551 0.000 1,-0.422 0.000-1,5.465 0.000-1,-0.051 0.000 1,-2.619 0.000 1,1.867 0.000 0,-1.627 0.000-2,1.475 0.000 2,-0.279 0.000 0,-0.723 0.000 0,-0.410 0.000 0,1.525 0.000-1,1.307-1.554-1,0.201-0.816 1,-4.451-0.904-2,-3.080 0.095 1,4.598 1.318-1,-0.143 0.256 2,0.428 0.273-1,0.779 0.267 0,0.961 0.245 0,-6.736-0.136 0,0.775 0.473 3,-0.123 0.375 0,3.963 0.289-1,2.166 0.889-1,9.840 9.877 3,12.189-4.688 0,0.422-1.923-3,-0.990 1.402-3,5.129 4.049 3,0.311-2.028-1,-5.264-2.377 1,5.156 3.906-2,-0.727 0.203 5,-0.064 1.126-4,-1.586-0.144-2,-1.510-1.727 4,-1.092-2.914 0,2.518 0.710 1,-2.303-0.135-2,1.988 2.523 0,-3.805-1.691 0,-1.051 1.176-1,-3.783 3.501 2,0.791-0.810 1,3.688-0.675-3,-2.463-0.684 0,-5.676 1.691 2,11.961-8.848 1,-5.463 6.969-1,-6.170 1.596-2,-0.295-0.005 0,0.172 1.517 1,0.000-1.511 1,0.008 1.200-1,10.357-8.489 0,1.902-3.869 0,2.402 0.000 0,-2.777 0.000-1,-0.229 0.000 0,0.877 0.000-1,3.938 0.000 2,3.277 0.000-1,-0.139 0.000-1,-3.557 0.000 2,-3.230 0.000-1,3.201 0.000 3,-4.334 0.000 0,3.758 0.000-1,-4.104 0.000-1,6.043 0.000-1,3.756 0.000-1,-7.871 0.000 1,-1.873 0.000 1,0.150 0.000-1,-0.258 0.000 1,0.664 0.000 0,-0.090 0.000 0,-0.049 0.000 0,7.527 0.000-1,-0.316 0.000 1,1.256 0.000 2,-1.959 0.000-2,-3.127 0.000-1,0.039 0.000 2,6.529 0.000 0,-7.605 0.000-2,1.174 0.000-1,-0.365 0.000 1,0.723 0.000 0,-3.813 0.000-1,0.010 0.000 1,1.908 0.000-1,-0.211 0.000 1,1.520 0.000 1,-0.590 0.000 1,-2.010 0.000 0,0.051 0.000 0,2.688 0.000 0,-0.721 0.000 0,-0.969 0.000 0,-1.400 0.000-1,0.020 0.000-1,8.795 0.000 2,-0.596 0.000 0,-0.631 0.000-1,-8.715-0.424 1,13.684-2.821 0,-13.721 1.365-1,-0.164-0.046 0,10.203-1.679 0,-4.846 1.303-1,-4.207 1.043 2,0.963 0.204-1,-0.568 0.281 0,1.330 0.140 0,-1.113 0.185-1,0.807 0.085 0,3.258-0.281-1,0.816-0.467 1,0.305-0.309-1,-0.090-0.180 1,-0.055-0.077 0,-0.029 0.003 0,0.336-0.262 0,0.596-0.450 0,7.932-1.536 2,-1.516-0.039 0,-2.367 0.268-1,-5.066 0.825-1,-2.051 0.387 0,-1.936 0.404 0,5.461-0.523 3,1.568 0.594 8,-4.002 1.120-6,-2.717 0.680-4,-0.150 0.405 0,-2.264 0.121 1,-24.148 0.284 5,-7.311-0.606-9,5.713 0.001 0,-7.336 0.000 0,-5.211 0.000-1,-9.359-0.001-2,-3.922 0.000 1,3.338 0.001 0,-0.922 0.001 0,5.166 0.000 1,-0.027 0.000 1,-10.211 0.000-2,1.631 0.001 2,6.871 0.000 1,1.879 0.000 3,2.250 0.000 1,2.447 0.001 0,-4.615 0.000 0,4.740 0.000 2,4.510 0.000 0,6.162 0.000 1,2.414 0.000 1,1.277 0.000-2,2.111 0.000 1,-7.256 0.000 3,4.201 0.000-7,-1.516 0.000 0,4.336 0.000 2,23.242 0.000-2,2.508 0.000 0,0.557 0.000-3,-2.002 0.000 0,-0.973 0.000 0,2.664 0.000 0,6.703 0.000-1,4.367 0.000 0,-1.238 0.000 0,1.975 0.000-1,6.879 0.000 1,1.963 0.000-1,1.168 0.000 0,0.533 0.000 0,-0.611 0.000-1,-1.445 0.000 3,-2.016 0.000 2,-2.371 0.000-2,-2.209 0.000 1,-2.008 0.000 1,4.805 0.000 1,-4.250 0.000 7,-4.162 0.000 1,-7.730 0.000-7,-1.750 0.000 0,-1.461 0.000 0,8.445 0.000 6,-0.969 0.000-2,0.568 0.000-5,-1.990 0.000-2,-2.377 0.000 0,0.213 0.000 1,0.477 0.000 2,0.557 0.000-2,-5.463 0.000 0,10.063 0.000-1,-2.461 0.000 1,-3.430 0.000 0,-1.271 0.000 1,-0.072 0.000 0,1.490 0.000-1,-2.215 0.000 0,1.711 0.000 1,-1.676 0.000 0,-5.336 7.733 1,-17.381 0.611 0,-7.635-5.335-4,0.387 1.488 1,-4.260 1.815-2,9.203-3.000 1,-0.854-0.085 0,-3.926 0.492 1,-0.410-0.396-1,-0.016-0.456 1,1.656-0.623 1,0.549-0.393-1,-1.354-0.190 0,1.361-0.438 0,1.459-0.370 1,-0.234-0.264 2,2.072-0.305 1,-6.047-0.267-1,6.100-0.255 0,-3.596-0.181 2,0.166 1.398-3,2.947 6.249-1,2.027-1.351 2,24.572-2.343 0,-3.275-3.594-4,2.408 0.024-1,2.623 0.015 2,4.535 0.010-1,-7.559 0.006 1,-0.506 0.002 0,-0.904 0.001 0,7.424 0.003-1,-4.160-0.001 5,-4.205-0.002-1,2.928-0.001 0,-1.068-0.002 0,0.264 0.000-3,-1.293 0.000 0,2.615 0.000 1,-0.801 0.000-1,-2.852 0.000 3,-22.330 0.000-4,-6.551 0.000 3,4.250 0.000-1,0.357 0.000 0,-6.686 0.000-3,8.139 0.000 3,0.805 0.000 0,-4.979 0.325-1,0.982 3.326 0,-1.801 1.814 7,2.537-1.739-6,0.113-0.907-1,3.119-1.199 0,0.000-0.723 1,0.314 2.021 2,8.727 8.539 1,2.914 1.813-4,7.283-5.778 1,2.500-1.344 0,2.469 0.496-1,0.566-0.864 1,-1.594 1.239 0,-0.688-0.007-1,-0.900-3.222 1,1.709-2.402 1,2.646-1.214-1,-1.953-0.412-1,-1.182-0.045 1,-0.596 6.934 2,-9.396 4.357-1,-1.947 0.194-2,-8.170-3.938 1,-2.424-1.364 2,-1.814 0.931-4,0.266-3.849 1,-0.465-1.302 1,-1.295-0.936-2,0.428-0.216 1,-0.514 3.289 0,-0.688 1.892 3,-0.182-1.559-1,1.063-2.045-2,1.225-0.994 1,-1.955-0.512 0,-2.355-0.412-1,3.627-0.248 1,-2.957-0.101-1,2.152 0.028 2,1.066 0.031 0,-0.215 0.027-2,-3.227 0.019 1,-1.078 0.022-1,4.715 0.020 1,-0.436 0.008-1,-7.096 0.006 3,-0.291 0.004-2,2.463 0.000-2,1.826-0.002 1,1.746-0.001 2,-2.311 0.000 1,4.613 0.322-2,1.523 1.820 1,-2.035 1.594-2,-1.854 0.600 1,0.580-0.866 0,1.512-1.225 0,-1.318-0.818 1,-1.174-0.710-1,2.740-0.542 0,-3.900-0.274-1,4.898-0.051 2,-0.135 0.008-1,-0.143 0.033 0,-0.115 0.037 1,-5.555 0.022-1,1.836 0.036 0,3.955 0.012 0,-0.461 0.003-2,-2.260 0.002 2,1.803-0.001 1,-2.455-0.001-1,-0.666-0.004 1,4.109 0.000 0,-0.148 0.000-1,0.531 0.000-2,-0.105 0.000 2,-0.893 0.000 1,-0.615 0.000-1,0.201 0.000 0,0.016 0.000-1,0.115 0.000 1,1.230 0.000 0,-2.340 0.000 1,-2.514 0.000-2,4.842 0.000 3,-4.930 0.000-3,3.861 0.000 1,0.779 0.000 0,-3.244 0.000 0,2.592 0.000 1,-0.891 0.000-1,0.920 0.000-2,-2.461 0.000 2,2.906 0.000 1,-3.682 0.000 0,3.355 0.000-2,0.818 0.000 1,-2.514-1.554 0,1.143-5.714 1,2.770 1.799-1,-3.965 2.440 0,2.189 2.074 0,0.473 0.651-1,-0.117-0.017 1,0.410-1.845 0,0.596-2.369 0,0.535-2.025-1,0.270-1.074 1,-0.426 1.149 0,-3.834 1.335 0,0.777 2.921 1,-1.434-1.718-1,2.502-0.506-1,-1.129 0.075 2,-2.078 0.729-2,2.783 1.278 0,0.656-0.883 2,-1.006-1.414-1,-5.313 0.132-1,0.197 1.457 1,3.410 1.452-1,2.410 0.887 0,-0.594-2.796 3,-0.625-3.484 1,3.404 0.655-3,-1.662-0.395-2,-3.584 0.021 1,1.195 2.533 1,1.736-1.417 0,-1.104-2.092 3,-1.367 2.853-4,-1.611 2.709 1,1.680 1.738-1,1.777 0.608 4,24.846 0.287-2,-0.402-0.493 0,6.596 0.009-3,-0.191 0.000 0,-1.652 0.000 0,1.564 0.000 1,0.916 0.000-1,1.941 0.000-1,-8.979 0.000 3,1.564 0.000 0,-0.771 0.000 0,-0.947 0.000 0,4.682 0.000 0,-0.779 0.000 2,2.920 0.000 0,0.244 0.000-1,-0.861 0.000-1,-5.223 0.000 0,-1.297 0.000 0,0.486 0.000 2,0.840 0.000-1,0.975 0.000-2,0.105 0.000 0,-0.158 0.000 2,-2.322 0.000-1,-0.418 0.000 0,1.098 0.000 0,1.162 0.000 1,1.086 0.000-2,-2.027 0.000 0,1.895 0.000 1,2.281 0.000 1,-3.236 0.000-2,-2.074 0.000 1,3.729 0.000 1,0.002 0.000 0,-2.314 0.000-1,-1.615 0.000-2,0.326 0.000 2,3.572 0.000 2,1.643 0.000-2,-5.383 0.000 0,5.365 0.000-1,0.377 0.000 1,-0.645 0.000-1,-1.408 0.000 0,-1.391 0.000 1,-1.186 0.000 0,4.842 0.000 1,-0.594 0.000 0,-1.209 0.000-2,-2.488 0.000 1,-0.994 0.000-1,2.490 0.000 3,1.020 0.000-2,2.164 0.000-1,3.461 0.000 0,-1.686 0.000-1,-2.408 0.000 3,-5.783 0.000 0,4.693 0.325-1,-3.625 2.063 2,2.121 1.660-2,0.971 0.222-1,-2.123 0.244 1,1.354 1.517-1,0.756-0.170 2,0.129-1.259-1,-3.443-0.432 0,-0.652 2.671 1,2.123 0.071 1,-1.414-2.953-2,-1.143 0.599 0,-9.029 6.771 2,-12.574-5.771-2,0.447 1.415 0,-1.490-2.720-1,-3.674 1.708-1,4.262-1.305 1,-4.416 0.239 2,-3.314-1.259-4,-0.498-1.308 3,1.164-1.122-1,4.148-0.784 1,1.531-0.351 0,-0.207-0.172 2,-0.576-0.076-1,-2.637-0.047-1,2.215 0.059-1,2.662 0.072 2,-1.078 0.038 0,-0.291 0.036 0,-2.162 0.016-2,-0.219 0.008 0,3.145 0.001 1,-2.234 0.000-1,2.508-0.004 2,-2.697-0.002 0,1.313-0.001-2,0.951-0.001 0,-3.426 0.000 2,-0.279 0.000 0,1.641 0.000-1,-0.131 0.000 0,0.314 0.000-2,0.443 0.000 1,-1.225 0.000 1,1.926 0.000-1,-2.697 0.000 4,2.285 0.000-1,-0.258 0.000-2,2.225 0.000 0,-1.316 0.000-1,-3.232 0.000 1,-1.756 0.000 0,2.975 0.000 0,-1.063 0.000-2,1.633 0.000 1,1.047 0.000 2,-1.299 0.000 0,-0.264 0.000-2,1.277 0.000 1,1.545 0.000 1,-3.164 0.000 0,-3.082 0.000-1,3.016 0.000-1,-0.240 0.000-1,0.277 0.000 2,0.369 0.000 1,0.502 0.000 0,-0.439 0.000-2,1.537 0.000 1,1.240 0.000 0,-1.660 0.000 1,-1.982 0.000-1,-0.896 0.000-1,-3.836 0.000 0,0.410 0.000 2,8.225 0.000-1,-2.332 0.000-1,-0.895 0.000 0,-5.576 0.000 3,0.535 0.000-3,2.475 0.000 0,2.457 0.000 0,-1.016 0.000 0,1.373 0.000 3,1.076 0.000 0,-4.834 0.000-1,2.529 0.000-1,2.813 0.000 1,-3.715 0.000 3,4.260 0.000-7,23.277 0.000 6,-0.014-1.555-4,4.805-1.321-1,-3.623 0.557 0,2.389-0.710 0,-1.678 0.553 1,2.652-0.095-1,9.906-1.292-1,3.846-0.551 0,-5.645 0.747 0,1.666-0.433 0,6.746-0.998 0,2.352-0.052-1,1.162-0.178 0,0.230-0.265 0,-5.486 0.563 2,-0.604-0.291 1,8.977-1.927-1,-1.254 0.231 0,-6.412 1.257-1,-2.082 0.492 4,-1.939 0.558 2,-1.764 0.587 1,-1.260 0.588-2,-0.838 0.567-2,5.537-0.044 9,-2.941 0.820-6,-3.229 0.685-1,-9.100 0.527-3,-0.672-0.221 1,3.596-0.651 0,-0.424-0.092 4,-2.475 0.263-1,-0.498 0.075-1,-0.193 0.115 0,0.039 0.139-2,0.213 0.153-1,0.334 0.157 1,0.412-0.169 2,0.459-0.408-3,0.473-0.246 1,0.471-0.117-1,-1.840 0.271 1,0.402 0.036-1,2.889-0.181 0,0.479 0.142 1,2.541-0.026-1,-0.449 0.237 0,0.041-0.185 1,0.393-0.477-1,1.211-0.458 0,-1.125-0.046 2,-1.539 0.115 0,-4.543 0.635-2,-0.939 0.177 1,0.734 0.007-1,-0.996 0.263 2,7.590-0.524 4,-4.148 0.814-1,-4.473 0.619-3,-0.363 0.193 0,2.766 0.148-1,-2.389-0.293 0,0.160-0.640 0,8.699-1.660 0,-3.111 0.113-1,-4.105 0.655 0,-0.619 0.174 0,-0.830 0.235 2,6.902-0.590-1,-3.188 0.864 1,4.158 0.340 1,-1.945 0.595-1,-2.037 0.352-2,-2.957 0.146 1,2.000 0.076 0,-0.520-0.176 2,-1.939-1.104-2,1.482-3.080 0,-3.238-4.646-1,-12.848-3.508 3,-12.055 7.551 0,0.764 1.678-3,-3.832 0.007-2,2.359 0.616 1,-2.139-0.315 0,-7.160-1.031-2,-4.930-0.604 0,-3.943-0.291 0,-3.064-0.045 0,-2.602 0.139 1,-2.162 0.272-2,-1.773 0.362 0,-1.418 0.416 0,-7.330-0.363-1,0.033-0.128 4,7.041 0.591 1,0.746 0.186-1,7.113 0.665 2,0.906 0.220-1,-5.012-0.085 1,0.896 0.333 1,-3.799 0.114 1,2.574 0.402 1,11.932 0.626 0,1.564 0.188-1,-2.596 0.090-1,1.955 0.202-1,-1.227 0.143 2,2.979 0.181 3,5.256 0.138-1,1.566 0.084 0,1.234 0.064-3,0.943 0.046 2,1.016 0.032 2,1.031 0.019-3,0.990 0.010-1,0.924 0.003-1,0.531-0.004 1,0.221-0.009-1,-0.020-0.011 2,-0.197-0.013 0,-4.174 0.014-2,0.850-0.023 0,1.230-0.022-1,-2.932-0.002 1,6.855-0.043-1,-8.582 0.005 2,2.697-0.351 3,2.330-1.833-3,1.129-1.003-1,0.324-0.491 0,0.455-1.931 1,1.203-0.038-1,0.254 0.860 0,-4.980-0.178 1,-2.924 1.108-2,0.123 0.172 0,1.322-0.914 1,2.537 0.600 0,-0.674 0.292-1,2.512 1.146 2,2.561 1.052-1,-2.910 0.575 2,0.781-0.477 0,0.762-3.226-2,1.100-0.125 0,-0.594-2.586 0,5.375-5.124 1,9.051-0.751 0,7.969 5.333-3,2.117 0.688 1,6.350-2.591-1,7.006-2.235-1,7.240-1.890-2,0.504 0.583 0,5.387-1.474-1,20.416-6.280-3,4.127 0.024-1,2.082 0.584 1,0.525 0.955 1,-17.887 5.531 3,-2.072 0.649 0,4.168-1.045 0,-4.158 1.396 1,-4.135 1.510 5,-3.969 1.543 0,-8.422 2.524 1,-2.869 1.066 0,4.143-0.320 11,-4.492 1.582 7,1.012 0.773-13,-6.422 1.809 4,-5.352 1.325-5,-4.252 0.916-2,3.848 1.048 0,-2.205 0.666-2,-0.963-0.019 0,4.609-0.177-1,-2.170-0.701-1,5.111-0.177-1,-8.186-0.272 0,7.258 0.002-2,-6.623-0.098 2,0.895-0.021 0,2.557-0.018 0,0.164-0.016 1,-4.094-0.005 0,-0.166-0.004 0,7.426-0.019-2,-0.736-0.004 1,-0.938 0.001 2,2.230-0.003 1,-4.082 0.010-3,-1.707 0.006 1,-1.820 0.005 0,5.393-0.003 5,-5.963 0.250-5,3.768 3.610 2,-0.824 1.490 1,-1.609-0.997-3,0.234-1.273-1,0.063 2.828 2,-3.826 2.453 1,-1.344 0.612-3,-4.486 2.498 0,-13.945-8.163 4,-7.742 0.434-5,7.318-1.512 1,-6.693 0.813-2,-5.623 0.225 0,-5.008 0.375-1,-4.367 0.475-1,-3.713 0.207 0,-3.088 0.000 0,-2.529-0.156 0,-2.020-0.266 0,-0.896-0.340-1,-0.027-0.381 3,0.627-0.399-1,1.094-0.398 2,1.727-0.384 0,2.139-0.358 1,2.693-0.326 0,3.012-0.291 3,7.098-0.330 1,2.250-0.164-1,-4.658-0.083 1,2.959-0.200 2,5.473-0.146 2,2.078-0.091 2,1.896-0.067-3,1.689-0.048-6,1.475-0.031 1,1.260-0.018 2,0.730-0.007 1,0.307 0.001-3,-1.184-0.016 1,0.436 0.016 0,-5.273-0.056-3,-2.213 0.026 0,5.652 0.104 2,0.145 0.028-1,0.203 0.023 0,1.469 0.021 0,0.760 0.013 0,-6.496 0.008-2,0.781 0.017 3,-0.359 0.012 1,2.436 0.002-1,2.289-0.004-1,-0.771-0.003 5,26.271-0.009-1,1.545-0.003-7,2.752 0.000 0,2.469 0.000 0,-3.902 0.000 0,1.484 0.000 2,-3.748 0.000 0,0.594 0.000 0,3.145 0.324-1,0.596 0.557 1,0.463 0.384-1,0.346 0.241 1,0.230 0.127 0,0.135 0.035 1,-0.268-0.033-1,-0.559-0.084 1,1.637 0.066-1,-1.221-0.188 1,-5.203-0.470 0,-0.281-0.114 0,2.084-0.011 1,-0.002-0.144 1,0.434-0.133 1,0.748-0.119-2,3.164-0.074-1,0.486-0.115-1,-5.152-0.115 1,-0.240-0.045-1,2.652-0.035 0,0.480-0.041 0,2.611-0.037 0,-0.510-0.027 0,-5.496 0.003 3,-0.512-0.007-1,4.574-0.023-2,0.320-0.001 0,-2.225 0.013 1,0.152 0.004 3,-0.170 0.006-1,-0.404 0.006-3,-2.266 0.012 0,0.393 0.005 0,5.119-0.003 0,-0.248 0.007 1,-2.916 0.010 2,-0.646 0.004-2,-0.725 0.004-1,-0.758 0.004 0,-0.756 0.003 1,-0.729 0.003 0,-0.031 0.001 2,0.494 0.002 0,-1.730 0.001 0,0.059 0.001-1,4.234 0.001 0,0.379 0.000-2,-4.064-0.001 0,-0.088 0.001 0,3.738 0.000 0,-0.508 0.000 2,-2.080-0.001-2,0.043 0.000 0,4.379 0.000 2,-0.371 0.000 1,-0.580 0.000-2,-1.068-0.001 0,-1.320 0.000-1,-1.408 0.000 1,4.596-0.001-1,2.688 0.000 5,-4.900 0.000 0,-0.816 0.000-3,1.240 0.000-1,-2.035 0.000 0,-0.648 0.000 0,-1.617 0.896 0,10.701 3.043 1,-10.670-1.659-2,5.523 0.975-1,-1.219 0.724 1,-0.229 0.950 0,-3.750-1.406 2,-0.158-0.296 1,-0.510-0.428-2,1.848 0.040-1,2.277 0.780 0,1.658 0.742 2,-4.406-1.485 1,0.080-0.230-3,-0.363-0.322 0,-0.635-0.363 0,9.127 0.881-1,0.389 0.297 3,-2.043 1.520 1,-7.285-1.407-2,2.900 0.240 0,0.732-0.747 2,0.240-0.957-1,-3.299 0.570-2,3.664 4.145 1,-1.711 2.132 1,-2.107-0.723-2,-0.449-1.913 1,-0.637-2.267 1,3.279-0.044 0,-0.234 3.767-1,-5.818 0.065 0,-19.484-5.467 3,-1.438-2.166-3,0.602 0.071-2,1.018 0.022 0,-2.945 0.005 1,-0.322 0.006-1,-2.008 0.003 1,-1.906 0.002 0,-1.758 0.002-2,-12.438 0.002-1,9.043 0.001 1,-0.320 0.001 1,-0.033 0.001 0,0.182 0.000 1,-3.352 0.001-1,0.010 0.000 2,6.955-0.001 0,0.217 0.000 0,-6.199 0.000 0,0.648 0.000 1,1.229 0.000-1,1.586-0.001-1,6.611 0.000 2,0.961 0.000 0,-1.572 0.000 0,0.627 0.000-1,2.553-0.001 1,0.102 0.000 3,-8.072 0.000 1,1.564 0.000-6,1.986 0.000 1,5.930 0.000 0,0.234 0.000 0,-4.627 0.000 0,0.516 0.000 1,0.600 0.000 0,-2.188 0.000 1,-1.965 0.000-3,-1.865 0.000 1,5.771 0.000 4,-2.416 0.000-4,-0.051 0.000 0,5.662 0.000 0,-0.152 0.000 0,-0.086 0.000 0,-0.479 0.000 0,0.762 0.000-1,0.936 0.000 0,-9.918-1.366 0,2.072-2.616 4,4.354-0.427-3,2.436 0.551-1,-3.229-0.104 3,1.559 2.268 0,0.072 1.419-1,13.422-11.662 2,17.646 4.225-4,-6.482 4.077 0,4.670-0.491-2,9.941-2.037 0,7.531-1.762-2,7.063-1.681-1,6.455-1.560 0,-3.113 1.034 0,2.818-0.172-1,18.836-3.188-2,1.090 0.812 1,-1.490 0.729 0,-3.256 0.634 2,-11.332 2.168 1,-4.219 0.895 3,-9.598 1.890 2,-2.877 0.726 1,13.953-1.765 1,-8.297 1.822 8,-7.713 1.577 12,-6.906 1.305-15,-5.883 1.034-1,-4.793 0.785 1,2.002 0.534 6,-4.639 0.857-9,2.564 1.048-2,-0.771-0.200-2,0.037-0.928 1,-1.229-0.481-1,-1.078 5.488 0,-16.016 5.138 1,-11.957-6.277-1,-3.375-0.067-3,6.496-1.412 0,-2.793 0.285 1,-2.773 0.103-1,-2.350-0.040 0,-1.947-0.144 0,-1.236-0.217 0,-0.658-0.263 0,-0.525-0.289 0,-0.408-0.297 1,-0.650 0.032 0,-0.805 0.277 1,0.098 0.125 0,0.773 0.008 2,0.922-0.081-1,1.002-0.144 0,1.350-0.187-1,1.561-0.211 0,1.340-0.222 0,1.123-0.222 4,1.248-0.214 1,1.295-0.201-3,1.283-0.183 3,1.229-0.164-1,1.125-0.143-3,1.006-0.122 1,0.900 0.223 1,0.789 0.472 0,-0.744 0.557 0,0.777 0.222 0,-4.664 0.968-1,4.406-0.709-1,-9.230 1.403 2,3.186-1.043-1,4.195-1.074-2,0.350-0.581 3,-1.492-0.411-1,-4.055-0.313-2,4.426-0.161 1,2.311-0.020 1,-2.168-0.030-2,0.920 0.083 1,-1.518 0.097 6,25.506 2.122-6,8.477 1.653-2,-6.539-0.705 0,-0.615-0.078 0,0.941 0.119 0,-0.967-0.459 0,1.113-0.083 0,3.564 0.246-1,1.063-0.236 2,0.475-0.270 0,0.020-0.284 1,2.623-0.085-1,-0.139-0.355-1,-3.105-0.123 1,-0.689 0.328 0,6.336 1.661 1,-2.887 0.566 2,-3.094 0.394-2,-2.969 0.253 2,-3.602-0.691 0,6.252 2.745-1,-3.557-1.796 5,1.055-1.408-1,0.781-2.518-5,-4.256-1.044 0,1.609 1.308 0,-2.629 7.851 1,-0.939-2.893 0,-20.598-5.449 0,-0.854-0.989-1,-6.254 0.141-1,0.582 0.318-1,-3.268 1.714 0,8.211-0.396 0,-0.887 0.162 0,-0.811 0.061-1,1.801-0.267 2,-0.150-0.051 0,-2.518 0.136-1,-0.336-0.137 1,-0.002-0.154 1,0.248-0.162 0,0.430-0.162 0,0.547-0.156 1,0.615-0.146-1,0.645-0.134-1,-3.537-0.034 1,0.953-0.172 2,0.893-0.136 0,-0.281-0.104 0,1.893-0.088-2,1.912-0.054-1,-5.070-0.101 1,4.697 0.022 3,-1.223 0.007 0,-1.818 0.021-1,0.104 0.036-3,1.867 0.035 1,1.330 0.023 0,-4.398 0.014 2,5.043 0.003-1,-3.479 0.003-2,1.563-0.002 1,4.564 8.700 2,16.391-0.593 0,5.209-5.169-3,-0.012 1.586-1,-1.736-1.232 1,3.080-0.403 0,6.061-0.331 0,-1.066 0.252 0,-2.301 1.311-1,-5.096-0.411 1,0.684 0.264 0,1.262 0.331 1,-0.309-0.238 0,-0.639-0.389 0,-1.572-0.261-1,-0.521 0.279 0,8.523 3.914 1,-2.102-0.402 2,-2.285-1.421 0,0.098-0.574-3,-0.174-0.753 0,4.016 1.803 1,-2.455 0.055-1,-5.434-1.846 0,-0.180 0.138 4,-0.041 0.190 0,0.285 0.587-3,-0.713 0.243-1,-0.816 0.209 0,5.498 3.336 0,-3.227-3.003 2,2.590-1.269 2,2.455-0.492-2,-6.004-0.113-1,2.611 0.476 0,0.939-1.445 1,-1.020-0.835-2,0.178 2.402 1,0.074 0.407 0,-0.893-1.087 0,-0.893-1.441 0,3.684-0.929 0,-3.926 0.767 2,-0.023 1.825-3,2.439 2.785 1,-1.250 0.870-2,-1.377-1.515 1,3.488-1.181 2,-0.254-0.632 0,-2.748 2.420 1,0.619-2.339-1,0.328-0.991-3,-2.500 3.600 3,1.592-2.382 0,0.801-1.174-2,-0.193 2.314 1,-0.184 2.834-2,-1.951-1.087 2,0.113-1.712-1,0.326-2.063 2,0.287-0.535 0,-0.973 2.904-1,1.695 0.275 2,1.355-3.479-2,-3.900 2.720-1,0.230 1.516 1,3.436-2.601 0,-1.471-0.505 0,-0.670 0.677-1,-0.787-0.861 0,0.396 0.182 1,1.613 4.664 2,-0.260-0.833-1,1.078 0.772-2,2.004-2.748 0,-0.646-3.496 1,0.490-0.244 0,0.299 1.919-1,-1.266 0.003 0,-1.566-1.067 1,-0.795-1.252 0,4.590-0.790 1,-3.230-1.097 0,-0.475-0.335-1,2.277-0.237-2,-2.521 0.002 3,-24.707 0.195 5,-1.701 0.061-8,1.203 0.000 1,-4.791 0.000-1,-4.309 0.000 0,6.625 0.000 1,3.684 0.000 1,-0.725 0.000 0,-0.445 0.000-1,0.150 0.000 1,0.539 0.000-1,0.760 0.000 0,-8.938 0.000-1,5.063 0.000 4,2.824 0.000 0,-3.035 0.000 0,-2.195 0.000-2,2.492 0.000-1,0.779 0.000 1,-1.398 0.000 1,-2.100 0.000-1,2.045 0.000-2,2.203 0.000 3,0.818 0.000 0,0.889 0.000-1,-1.910 0.000 1,-1.139 0.000-1,3.717 0.000 0,0.301 0.000-1,-1.609 0.000 2,0.166 0.000-1,-0.172 0.000 0,0.631 0.000 0,-2.799 0.000 0,1.709 0.000-1,-1.592 0.000 2,3.445 0.000 0,-2.514 0.000 0,1.113 0.000-3,-3.180 0.000 2,1.367 0.000 1,-1.006 0.000 0,0.557-0.122-2,3.510-2.310 1,10.227-9.145 1,14.537 7.514-1,2.014-1.011 0,3.961-1.723-2,-6.816 2.628 1,4.674-1.105-1,-6.512 2.182 1,0.678-0.282-1,0.426-0.089 0,0.219 0.059 2,0.061 0.166 1,-0.064 0.241 0,-0.152 0.289-2,-0.213 0.313 0,0.896-0.370 0,-1.123-0.338 2,6.572-2.425 0,-3.746 1.162-1,4.084-0.365 4,0.496 1.128-3,0.646 1.246-1,-0.564 1.278 0,-3.996 0.828 0,-2.963 0.372 0,2.105 0.176 0,3.555 0.004 4,-4.846-0.158-5,2.461-0.048-1,-4.107-0.076 2,0.402-0.030 1,-22.938-0.009-2,-4.180 0.020 5,-1.867 0.000-5,-4.760 0.000-2,7.803 0.000 2,0.121 0.000 0,0.512 0.000-1,1.531 0.000 0,1.025 0.000 1,-7.688 0.000 0,3.656 0.000 5,2.861 0.000-1,0.488 0.000-2,0.049 0.000 0,-5.719 0.000 0,4.789 0.000-1,-1.836 0.000 0,3.383 0.000-1,23.744 0.000 7,-1.303 0.000-7,6.564 0.000-3,2.861 0.000 2,-7.619 0.000 2,4.650 0.000-2,3.314 0.000-1,-2.951 0.000 1,-4.146 0.000 3,-0.611 0.000 1,-0.867 0.000-2,0.543 0.000 0,-0.932 0.000 0,-0.814 0.000 0,9.246 0.000 0,-3.693 0.000 0,-4.145 0.000 1,1.920 0.000 2,-2.449 0.000-1,1.070 0.000 2,-24.371 0.000-2,0.182 0.000-4,-1.314 0.000-1,-3.854-1.205 1,-2.428-1.565 0,0.752-0.033 0,4.326 0.927 1,-1.104 0.101 1,1.777 0.016-1,0.416-0.415 1,0.117-0.232-1,-0.113-0.087 0,-8.844-1.674-1,9.104 1.928 2,0.221 0.192 1,-8.088-0.975 0,4.162 0.672-1,1.160-0.250 1,1.395-0.410-1,-3.748-1.183 1,1.256-0.742-1,-3.773-2.866 3,0.590 0.449-2,0.078 1.936-1,2.381 2.073-1,4.885-1.007 0,0.928-0.931 3,-2.723-0.039 2,2.543 2.149-4,3.246-7.269 0,11.207-2.882 1,4.154 3.974-2,7.098-0.097 1,-0.373 1.884-2,0.354 1.003 1,-4.180 2.166 1,0.107 0.434 0,1.670 0.058-2,1.131 0.183 0,0.689 0.271 1,0.334 0.327-1,0.055 0.357 1,-0.156 0.367 0,-0.309 0.360 0,-0.084 0.344 0,0.084 0.318 0,4.262 0.053 2,-1.051 0.424 1,-1.416 0.339-1,-2.477 0.265-1,-1.334 0.171-1,8.307 0.199 2,-7.645 0.117 1,-0.631 0.038 2,7.916 0.198-3,-4.203-0.104-1,-0.432-0.103 1,-3.365-0.138 0,2.768-0.048 0,-1.645-0.039-3,-1.721-0.015 3,2.846-0.007 0,-0.482 0.010 0,-0.656 0.007-2,-1.369 0.004 1,-2.672 9.659 2,-8.719 1.643-1,-9.270-0.673-2,-1.709-7.442 2,-0.992-1.500-3,-7.441-0.604 0,-2.346 0.572 0,9.080-0.293 1,-1.023 0.179 0,1.000-0.163 0,-1.109 0.009-1,-5.846 0.408 1,-0.457-0.123-1,5.068-0.511 1,0.234-0.104 0,-4.260 0.157 0,0.881-0.196-1,1.049-0.187 1,1.119-0.173 1,1.240-0.153 2,1.268-0.134 0,1.230-0.112-1,-6.850-0.006 2,6.988-0.210-1,-8.430-0.127 0,3.617-0.098 0,3.779 0.009-1,1.502-0.031 1,22.799 0.163-1,0.297 0.053 1,1.484-0.006-2,3.988-0.003-2,-1.633-0.002 1,4.477 0.000-2,-8.611 0.000 2,0.520 0.000 1,0.285 0.000-1,0.096 0.000 0,9.590 0.000-1,-3.799 0.000 0,0.121 0.000 2,-0.316 0.000 1,-0.973 0.385-2,-1.346 0.616 1,-1.508 0.729-1,-1.518 0.373 0,-1.426 0.113 1,8.537 2.653 4,-3.377 1.954 0,-0.910 0.417-3,-2.682-2.232 0,1.771-0.914 1,-2.854-2.791-3,-22.922-2.103 6,-2.361 0.795-4,-5.063 0.013-4,1.527-0.003 1,-1.623-0.002 0,-0.840-0.001-1,-0.746-0.001 2,-1.730-0.001 1,9.434-0.001 0,0.611 0.000 0,0.844 0.000-1,-1.613 0.000 0,-3.975 0.000 3,5.029 0.896 0,-5.189 3.435 0,2.791 0.311-1,1.830-0.966-1,1.074-1.054 0,-1.883-0.665 0,1.609 0.479 1,6.336 11.170 2,7.529-1.424-4,7.424-0.734 0,10.430-1.941-1,-4.236-4.474 0,-1.348-0.862 1,2.867 0.438-1,19.680 4.570-2,5.555 1.167-3,3.531 0.868 0,-26.824-6.559 5,36.344 10.192-3,-9.066-1.929 0,0.975 0.556-1,-12.295-3.503 2,-0.768-0.370 5,4.014 1.184 2,-2.367-0.375-4,-2.752-0.657-2,-2.941-0.843 1,4.703 1.662 0,-5.477-1.162 6,-5.135-0.989 5,-2.137-0.160 0,-5.541-1.740-2,-4.453-1.633-3,2.549 0.729 7,-3.014-2.899-6,0.988-4.514-2,-24.514 1.032 0,2.527-7.641-5,5.594-3.477 2,-2.721 1.402-1,-2.201-1.737-3,1.355 2.526 4,0.135-0.144-1,0.590 0.190 1,-3.643-4.004-1,1.834 3.551 0,0.998 1.225 2,-0.330-0.306 1,-0.129 0.001-3,-2.465-1.793 0,-3.217-2.576 0,0.498-0.186 0,3.830 5.410 4,-4.871-6.360-3,2.242 1.087-1,1.229 2.950 1,-1.734-0.832 0,-1.496-0.391 0,1.123 2.248 1,-0.988 0.564-1,0.078 0.239 0,0.496-1.012 0,-4.117-3.950 0,7.770 6.625 0,-0.586-0.319-1,0.365 0.322 0,0.605 0.438 0,-6.551-5.251 0,4.750 3.192 1,-2.420-1.760 1,0.533 2.279 1,1.379 2.814 0,-3.994-1.947-2,5.211 2.147 0,-8.008-5.423-1,2.441 2.273-1,0.842 2.858 3,-1.320-0.650 2,0.533-0.729-5,-2.197-1.451 1,-0.529 0.584 1,4.582 1.093-1,-0.977-1.456 1,2.121 2.311 2,-4.518-2.743 0,-1.463-2.212-4,4.861 1.945 1,0.537 1.854 0,-2.018 1.376 2,0.588 2.364 1,1.887 1.871-2,-1.705-1.697 1,-2.037-2.667 0,3.736 1.821-1,-1.848 0.418 0,3.158 2.139-1,22.203 4.093 7,-2.566 6.788-7,0.264-0.816-2,4.748 3.846 2,-4.061-3.938-1,0.242 0.206 0,5.066 3.519 0,2.830 0.709 0,-3.963-3.993 1,1.799 0.964 5,-6.100-3.256-4,-0.266 0.331-1,7.314 5.706 3,-2.973-3.068-2,-3.225-0.854 0,1.277 2.616 1,1.529 0.423 0,-2.313-2.296-2,-2.432-0.882 1,0.635-1.325 1,1.594-1.863 1,4.389 1.221-2,-1.834-1.400-1,2.840 0.982 1,-1.482 0.621-2,-1.377-0.274 2,-1.846-2.068 1,2.281 1.594 1,1.328 1.204-2,-4.309-2.874 1,3.334 2.600-2,-2.541 0.085 1,0.682-1.599 0,1.293-1.025 1,-1.553 3.435-1,-1.223-2.646 0,0.303-0.892 0,-6.158 6.138 2,1.139-0.464-3,1.656-0.829 0,-18.650-7.170 4,-2.449-2.176-3,2.908-2.763-1,-2.301-5.341-2,3.174 0.390 3,-1.783-3.877-2,0.500-0.602 1,-1.348-0.590 1,-1.490 0.059-1,3.717 3.455 0,0.736 0.168 1,1.184 0.336 0,-1.086-1.655-1,2.287 1.734 1,0.143-0.596 1,0.166-0.592 0,-3.645-4.298 0,0.281 0.817-3,-0.949-5.239 1,3.842 1.516 4,0.082 1.843-4,0.125-0.058 1,3.037 4.401 0,1.170-0.582 1,-0.703-4.870 1,-0.508 2.128-2,0.092-0.391-1,0.305-1.988 0,1.693 4.235 1,0.354-4.324 0,0.881 0.772 1,0.576 1.156-1,0.320 1.084 0,0.145 0.825 0,0.033 0.537 1,0.672 0.992 0,3.021-2.762-2,4.000 3.272 1,7.104 4.906 1,-2.055 4.464 0,0.508 0.990-2,0.279 0.475 1,-0.105 0.199-1,4.260 0.099 1,-2.900-0.119 0,-0.412 1.316 0,-2.277 1.783-1,-0.398 0.198 1,0.832 0.088 0,-1.830 1.396 0,-1.256 2.206 0,1.455 0.902 0,1.609 3.178 0,-0.877 3.003-1,-5.053-5.522 0,3.674 6.059 1,-2.471 0.946 3,-0.506-2.783-4,0.945 1.639 0,-3.646-2.549 3,-1.098 5.303-2,-2.398-2.158 0,-0.934-2.168 1,-0.396-1.526-3,-0.184 0.682 2,-0.006-1.092 1,-0.844 2.095 0,-5.135-3.302 0,-1.791-2.351-2,-2.928 2.176 1,-0.250-3.486 0,-2.047-1.456 0,-3.416 0.929-1,-0.980 0.287 0,1.643-1.302-1,2.771-1.777 2,1.709-1.316 1,-1.365-0.786 1,-1.373-0.602-1,1.941-0.334-2,1.254-0.087 0,-3.627-3.132 2,3.887-4.840 1,2.344 0.444-1,2.230-4.059-2,4.922 0.209 0,-9.063 16.612 6,3.645-15.635-7,1.867-2.814 1,-1.932 2.289-1,0.596 1.349 0,-3.883-7.314 2,0.250 3.882 0,0.365 2.584 0,-2.543-0.041-1,0.486 3.559 1,-1.795 2.087 4,24.352 5.535 1,2.744-0.524-7,1.221 0.000 0,0.715 0.000 1,-0.996 3.602 0,0.887 3.604 1,-1.203 0.635-1,-0.041-0.832-1,-1.221-1.834 1,1.039 1.873 3,0.156 0.751-2,0.605 1.791 1,-0.697 1.077-2,-3.662-2.086 0,0.314-1.416 0,2.609 1.259 2,-1.777-0.443 0,-1.000-0.123-1,2.754 0.553 0,2.662 1.397 0,-2.354-0.870-1,-2.258-2.508 0,1.314-0.153 2,-1.031 6.142 3,-2.191-3.074-4,0.727-2.162-2,0.059-2.756 1,1.926-0.493 2,-3.926 3.258 1,1.725 0.061-1,-1.852 3.501-1,0.045-3.430 0,2.197-2.243 0,-2.289 2.435 0,-0.219 6.689-1,-0.986-1.490 1,-0.457-3.336-1,3.240-2.680 0,1.203-6.289 3,0.633-0.946-1,2.066 0.438 2,-24.553-6.537-4,0.900 0.046 0,-1.432-0.010 0,2.311-0.257 1,-5.285-3.098-2,1.537 3.104 1,-1.102 1.519 0,-1.514-1.844 1,4.463 1.174 1,-3.021 0.518-1,0.023 2.328 0,-1.838-0.842 1,3.289-0.272-4,-0.332-0.158 3,-2.326-2.245 0,1.611 0.141 1,1.057 1.410-2,0.793 1.639 2,-1.611 1.146 0,1.201 0.965-1,0.996-1.375 0,-1.779-1.863 0,-0.049-0.045 0,0.742-1.074 0,2.027-0.385 0,-4.344-0.922-1,0.102 2.823 2,2.053 2.644-1,0.906 1.457 0,-2.057 0.446 1,-0.691-0.096 0,1.225-0.012-2,1.990 2.565 0,10.758 9.318 3,0.826-0.951 0,4.648 0.479-2,1.861-1.750-2,3.047 1.981 0,0.699 0.075 1,-0.031 1.526 1,1.758 1.156-1,-4.105-4.274-1,3.201 7.380 2,-0.490-0.407 1,0.119-2.713-2,-2.082-2.641 0,0.178-1.324 2,-0.520-0.174 0,1.170 1.945 0,0.770 3.330-1,-2.186-3.584-1,1.477-2.044 1,0.014-3.074 3,0.246 2.012-3,0.691 3.682 1,-3.148-1.788-1,-0.734-0.859 0,0.865-2.017-1,3.809 1.122 2,-1.949-1.816-1,0.910 1.728-1,-1.992-1.147 2,2.918-0.333 0,-0.029-5.462-1,-7.672-12.507 1,-4.012-1.343 0,2.955-0.212-1,8.656 6.396 0,-6.479-4.865 0,6.385 4.854 0,-0.627-0.330-1,-0.445-2.440 0,1.498 5.479 1,-0.799 2.263 1,0.959 0.764-2,0.301-0.127 1,-4.639-8.594 2,2.068 0.068-2,2.002 6.819-1,2.205 1.592 2,-0.934 0.249-3,0.764 0.007 1,0.311-0.150 2,-3.125-0.080 0,0.416-0.011-1,3.912-0.194-1,-3.881-2.301-1,0.275-4.864 2,-1.633 1.322 0,0.705 3.856 1,0.797 1.954 0,2.389 0.469-1,-1.221-0.013 0,-1.811-0.183 0,1.201-0.053 1,0.197 0.002-1,0.588 0.007 0,-1.176 0.000-1,-0.727 0.000 1,0.703 0.000 0,-0.180 0.000 1,0.748 0.000-1,-0.484 0.000 0,1.520 0.000-1,-1.012 0.000 1,-0.678 0.000 0,0.814 0.000 1,0.207 0.000 0,-0.904 0.000-2,-0.359 0.000 1,0.020-0.051-1,-9.090-10.822 2,-2.404-2.167 0,0.000 0.350-1,0.000-1.387-2,0.000 1.195 1,0.000 1.872 2,0.000-0.349-1,0.000-0.688 0,0.000-0.025 0,0.000 0.797 0,0.000-2.899 0,0.000 1.600 0,0.000-1.793-1,0.000 1.756 2,0.000 0.979-1,0.000-3.851-2,0.000 3.236 5,0.000 0.360-4,0.000 0.673-1,0.000-2.037 5,0.000-0.271-3,0.000 0.724-1,0.000-0.689 1,0.000 1.213 1,0.000-1.305-1,0.000 0.917-1,0.000 0.331 1,0.000-0.371 0,0.000 0.798 1,0.000-0.866 0,0.000 1.698-2,0.000-0.602 1,0.000-0.559 1,0.000 23.467 2,0.000 0.675-4,0.000 1.263-1,0.000-0.612 1,0.000 3.265 1,0.000-2.960-1,0.000-1.039 0,0.000 5.579-1,0.000-5.297 3,0.000-0.104-1,0.000 0.774 0,0.000-0.075 1,3.803 0.054-1,2.076 1.636 1,-2.404-2.527-2,-0.871 1.235 1,-0.939 0.632-1,-0.789-0.176 1,-0.586-2.237-1,-0.373 1.861 2,-0.152-1.645 0,0.068 0.430-1,0.080 1.042 1,0.059-1.151-1,0.031 1.796 0,0.006-1.201 0,0.000-0.354 1,-0.006 2.677-2,4.691-2.836 2,3.541-1.655 0,-3.611 1.822-1,-3.701 0.227-2,-1.340 0.682 2,0.346-0.025 2,0.080-0.699-2,0.002-23.645 3,-0.010-0.874-4,0.000 0.610-1,0.000-0.016 2,0.000 0.438-1,0.000-4.475 0,0.000 4.588 1,0.000-3.378-1,0.000 2.644 1,0.000-0.843 1,0.000 0.292 0,0.000-0.837-1,0.000-0.580-1,0.000 0.617 0,0.000 0.478 2,0.000 0.916-1,0.000-0.790 0,0.000-1.490 1,0.000-0.254-2,0.000 0.511 1,0.000 2.407-1,0.000-0.314 1,0.000-0.887 0,0.000-3.760 1,0.000 0.722-2,0.000 1.149 0,0.000 0.727 2,0.000 0.692 0,0.000-1.186-1,0.000 3.227-1,0.000-3.229 1,0.000 3.134-1,0.000-0.732 2,0.000 0.790 0,0.000-2.396-1,0.000-0.886 1,0.000 1.317-3,0.000 1.663 2,4.412-0.369 1,5.598 3.985 1,-6.582-3.045-2,-2.734-1.009 1,6.246 22.412 0,0.838-2.486-3,-5.219 2.850 1,2.820 0.513 0,1.701 2.914 2,-1.322-1.604-2,0.760 0.773-1,-1.197-1.457 1,-0.508 2.586 0,-2.969-1.615 3,-1.436 2.405-1,-0.516-2.681-1,-0.135 0.591-1,1.496 1.568 1,2.854-4.614 0,1.586 2.076 2,2.777 0.628-2,-1.113-1.003-2,-0.947 2.001 2,-3.775-2.862 1,-2.150 0.108 0,-0.787 0.444-1,-0.059 1.778 1,0.123-0.722-2,0.131-0.863 0,0.086-0.724 1,0.035 0.296 1,0.004-0.045 0,-0.018 0.459-1,0.000 1.194 1,0.000-0.271-3,0.000 0.022 1,0.000-1.741 2,0.000 0.493 0,-0.180 1.739 0,-2.727-2.450-1,-8.246-11.330-1,-0.223 0.433 2,0.150-0.017-1,-0.473 0.000 0,6.230-9.604 0,5.473-2.353 1,-0.006-0.508-2,0.000 0.857 0,0.000-2.029 1,0.000 1.604 1,0.000-1.189-2,0.000 0.577 0,0.000-0.378-1,0.000 0.504 3,0.000-2.803 0,0.000 1.691-1,0.000 1.345-1,0.000-0.730-1,0.000-2.717 1,0.000 1.559 1,0.000 2.482 0,0.000-1.755 1,0.000 1.238 1,0.000-0.221 0,0.000-2.488-1,0.000-0.062-2,-2.373 4.118-1,-4.096 1.842 3,-0.361-1.446 1,4.508 21.712 0,2.313 0.335-4,0.010 2.192 1,0.000-0.425 0,0.000-1.544 1,0.000-0.208 0,0.000 1.484 1,-6.078-0.772-1,-1.297 0.514 0,4.592-1.916-1,1.254 0.559 1,0.885-0.461-1,0.480 0.640 1,0.250 0.569 1,0.105 2.913-2,-0.027 0.942 1,-1.375-2.875 0,-2.516-0.971 0,-0.805-1.281 0,-0.621 4.084 0,2.436-2.530 1,1.615 1.979-2,-1.990-1.564 2,-1.240 0.007-1,-0.281 2.745-1,1.432-1.583-1,-0.850-3.653 2,-2.951 3.889 3,2.307-2.970-4,-3.080 0.266 1,-0.408 1.546 0,3.836-2.940 0,0.551 2.942 0,-1.295-0.954 0,-1.863-3.632 0,-3.885-3.614 0,-0.453-4.539 1,-1.197-0.777 0,0.094 0.291-1,-3.512-0.390 0,5.318-2.611-1,-3.006-2.424-1,3.139 0.628 2,-4.182-2.465 1,3.086 0.063-2,-5.162-4.087 0,6.350 3.962 0,0.020-0.261 0,-1.287-0.845-1,-0.822-0.229 1,-0.936-0.902 0,3.875 2.628 0,-0.084-0.268 1,-2.510-1.966 1,-0.152 0.017-1,-0.092 0.188 0,2.775 1.497 0,0.646-0.556 0,-1.752-3.053-1,0.637-0.375 0,-2.852-3.104 1,-0.922-1.223 1,1.186 0.427 0,5.461 6.591 0,-0.098-0.031 1,-0.615-0.606-2,0.094 0.282 0,0.164 0.369 0,-4.723-5.124-1,0.570-0.230 1,0.582 0.598 0,0.680 0.823 1,0.486-0.196 0,-2.377-4.700 0,3.525 2.764-1,0.137-0.037-1,0.238-1.630 1,3.604 4.384 0,1.389-0.570 0,0.006 0.229 1,-1.805 0.416 1,-3.850-3.461-2,0.781 2.146-1,2.096 2.495 1,0.670-3.730-1,4.037 2.296 4,3.033-1.116-2,5.545 4.974-1,4.805 4.858 1,0.629 3.554-2,0.938 3.610 1,-2.313 1.492 1,5.107 2.207-3,-0.107 2.626 1,-3.330-1.942 0,-0.260 0.446-1,1.625 3.516 0,-1.344 0.054 5,-1.162-2.179-3,-1.939-0.291-1,-0.475 2.715 1,0.223 0.383 1,-1.355-1.837-1,-1.705-0.625 1,2.381-0.077 1,-1.104 1.705-1,-2.711 3.882-2,-3.314-0.105 1,-1.494-3.829 0,-0.930 1.242 0,-12.146-4.186 1,-0.275-2.920-2,0.133-1.052 0,-0.875-0.834 0,-2.201-1.049 0,-0.219-1.150 1,4.787-0.981-1,0.092-0.238 1,0.416-0.190 0,-4.953-0.073-1,-4.055-0.264 1,2.199-0.169 1,2.209-0.035 0,1.674 0.029-1,1.047-0.354 0,0.652-2.424 2,-0.619-2.288-2,1.346 0.528 0,0.100-2.524 0,6.365-3.205 2,7.984-0.510-1,7.033 1.883-2,4.809 6.181 1,-3.145 2.075 0,3.654 0.329-1,-3.969 0.329 0,0.496 0.074-1,0.023 0.057 2,-0.170 0.038-1,1.250 0.024 0,2.910 0.026-1,-0.111 0.012 2,-0.691 0.004-1,1.121 0.009 0,-1.939-0.008 0,-2.006-0.011 1,4.936 0.349 2,-3.912 3.522 2,2.061 2.813 1,-2.963-3.024-5,2.691-0.748-1,-4.029 0.681-1,-12.342 8.391 7,-9.770-9.458-4,-1.451-2.357-3,-2.705-1.920 0,-4.455-1.075 0,7.891 1.093 0,-0.455-0.010 0,-0.219 0.055 1,-2.268-0.104-1,-0.480 0.175 1,3.566 0.264 0,-0.393-0.304 0,-4.461-0.883 2,0.076-0.131 0,-3.279-0.607-2,1.574 0.269 0,1.912 0.389 1,-4.113-0.381 0,4.650 1.069 1,3.219 0.793 1,1.268 0.354 2,-7.375 0.039-2,4.523 0.612-2,3.082 0.258 0,23.006 0.476 6,2.840-0.663-6,-1.654 0.006-1,8.922 0.002-2,-7.984 0.001 1,-0.055 0.000 0,-0.547 0.001 0,-0.838 0.000 1,-0.979 0.000 0,2.424 0.000 0,-2.650 0.000 2,8.271 0.000 4,-4.615 0.000-3,-4.004 0.000-3,0.840 0.000 2,-25.238-5.751 5,-0.701-0.271-8,-4.316-0.483-1,7.906 2.670 1,-0.842-0.509 1,-0.871-0.549-2,-0.859-0.233 2,-0.822 0.011 0,1.900 0.634 0,0.252-0.196 0,-1.912-1.145 1,-0.125-0.388-1,-4.643-2.595 0,0.375-0.188 1,0.637 0.045 2,4.547 2.253-3,-0.055-0.072 1,-5.865-2.956-1,1.525 1.057 0,1.984 1.360 1,2.105 1.439 1,-2.406-1.367 1,1.357 0.542-1,3.746 1.935 3,-7.742-4.195 0,6.750 2.141-4,-0.480-3.667-1,0.186-0.157 2,0.662 0.387 1,1.244 2.194-3,-3.492 0.765 1,3.033-2.307 2,7.471-2.184-2,5.586-0.738 0,10.066 8.719 1,-0.744 3.500-1,-0.270 0.345-1,5.092 0.107 0,4.916 0.050-2,-2.221 0.348 1,-5.154 2.293 1,0.063 2.495 4,-3.777-1.964 0,2.051-0.447-3,1.291-0.829-2,-0.270-0.912 2,-0.496-0.650 1,0.352 2.341-1,-2.408 1.393 1,1.184 0.265-1,-1.338-1.305-1,1.432-0.745 1,0.436-1.798 1,-24.791-1.240 4,-1.422-4.013-7,-2.889-4.121 0,1.906 0.682 0,3.795 2.183 0,-0.408-0.438 0,-0.977-0.892 1,0.271-0.208 0,0.494-0.087 1,0.064 0.094 0,0.449 0.695-1,-1.344 0.331 1,0.322 0.710 0,0.615 0.426 2,0.760 0.214 0,-7.844-3.322-2,2.363 2.591-1,2.852 2.542 4,0.080 1.386-2,4.689-6.543 1,15.854-0.333 0,4.264 8.796-1,-0.619-0.008-2,6.398-0.043-2,2.141-0.031 1,2.541-0.020 0,-9.828-0.022 0,-0.617-0.004 1,-0.996-0.004 0,8.412-0.002 1,-3.086-0.004 1,0.502-0.002 3,-2.266 0.000-5,-2.465 0.000 2,2.275 0.000 1,-0.766 0.003 3,-2.186 0.001-8,-24.225 0.000 7,0.484-4.624-6,2.047-0.939 1,-3.232 1.391 0,-1.746 1.865 0,0.404 1.092 0,1.227 0.666 1,-1.889 0.387-1,1.963 0.254 1,-1.014 0.125 1,3.293-0.041 0,0.059-0.043 0,22.160-0.148 2,-3.406 8.156-2,4.301-0.591-3,-0.350-4.735 1,-2.043 3.481 0,3.459-0.258 2,-2.254-3.264-2,4.242 0.938 0,-0.264 3.507 0,0.574-1.463 3,-3.529-0.755-2,-2.742 1.498-1,3.145 2.350 1,2.939 0.224-1,0.932-0.155-1,-0.793-1.393 2,1.029 0.848 1,-3.068-1.735-3,5.777 2.564 1,-3.789-0.873 2,-0.139 1.802 0,1.916 3.406-2,-5.422-4.566 1,4.051 1.838-1,-2.273-1.494 3,0.416 0.830-2,1.939 0.286-1,-5.543-4.966 1,2.689 0.530 0,0.039 1.321 0,-0.379 2.131 2,0.475 1.055-3,-3.326-3.399 1,-0.111-0.775 0,4.867 2.130-1,-2.766-0.495 1,0.680 0.391 1,2.818-0.735 0,-4.596-1.702 0,2.408 2.422 0,-1.561 2.484-1,-0.543-0.035 0,0.961-0.796-1,-1.811-0.014 0,1.895 0.743 2,-0.730-2.519 0,-0.652-0.414-1,-1.582-0.806-2,1.861 2.243 1,-3.055-1.231 2,-2.779 2.963 0,0.254-0.117 2,4.287-1.396-2,-13.010 1.171-1,-8.676-10.293 0,-0.961-0.479 0,2.129 0.092-2,-1.475 0.011 0,-8.049-1.562 0,3.561-0.786 1,3.234 0.173 0,0.277-0.011 0,0.662 0.136 0,0.877 0.226 1,0.965 0.271 0,-6.688-1.102 0,6.434-0.861 1,-3.750-2.189 3,4.766 0.926-3,-1.244-1.747-1,1.822-0.051 0,-3.000-4.374 0,1.646 2.150 0,0.215-1.402 0,2.205 0.070 2,-1.533 4.640-1,-1.451 3.791 1,24.633 2.495-1,-1.570-0.742-3,0.582 3.445 0,0.182 3.750 1,0.180 1.981 1,-1.271 0.210-2,-1.645-0.614 1,-1.486 0.522 1,-1.184 4.210 1,-0.023-4.447 2,-0.342 0.829-2,-2.811 4.695 0,-2.178-0.762-3,-1.996-0.327 1,-9.752-7.184 2,-2.164-7.479 0,-4.377-4.435-2,-0.088 0.551 0,4.307 1.934 0,-0.721 0.498-1,-3.049-1.622 2,2.916-1.167 1,2.443-0.882-2,21.975 3.003 7,5.760 3.331-5,-5.035-0.036-3,4.494-0.004 0,5.408 0.000 0,-2.146 0.002 1,-5.936 2.089 1,0.639 2.669 1,0.947 1.325 1,-0.660 1.316-3,-2.221-0.963 0,-2.066-1.660 1,3.686-0.608-1,-0.754-3.246 3,-2.793-5.778 0,-11.307-6.756-1,1.074-0.632-1,7.660 3.889 0,3.846 8.819 1,0.514 5.674-2,-0.273 1.276 1,1.660 1.611-2,-1.477 0.741 1,-2.713-1.155 1,0.424 0.549 0,0.525-4.926 1,-1.541 2.770 1,-6.785 4.899-1,-1.396-0.580-1,-5.543-22.290 3,-5.447 5.318-5,-0.447 0.592-1,-0.670-1.563 1,2.492-0.649 2,-2.863-1.139 0,3.471 0.316 1,-2.609-1.494 0,2.102-1.534-1,0.229 1.537 0,-2.486 7.896 0,8.953 12.796 2,2.578 1.111-2,5.465 2.245 0,0.688-2.495-1,-2.309-1.559-1,1.604 3.818 1,0.262-3.566 4,0.205 2.567-3,-9.010-27.058 2,-3.672 1.829-3,0.887 1.722-1,-0.102-1.188 0,0.533 0.267 1,0.023-0.765 1,0.346-0.146-1,-1.445-7.102-1,0.230-1.435 0,-0.164-0.472 1,2.977 10.581 1,-0.320 0.083 1,-2.654-7.239-1,2.232 6.019 0,0.305 0.182 0,-3.002-9.342 0,3.148 9.961 1,0.090-0.120-1,-1.961-7.880 0,1.412 4.212-1,-0.344-0.542 0,0.180 0.731 1,0.240 0.586 1,0.381 0.839-1,0.068-0.721-1,0.637 1.396 0,0.613 1.362 1,0.148-2.149 1,0.543-3.294 3,-0.510-0.935-1,-1.078-1.863-6,0.834 5.316 3,0.084 0.078-1,0.191 0.556 1,0.254 0.838-1,0.275 0.971 0,-0.611-8.549 0,0.900 3.410 3,0.643 3.356 0,0.350 1.049-1,0.270-3.619 2,0.125 1.291-4,-0.078 1.526 6,9.109 21.609-4,2.305-3.113-3,1.998 2.968-1,0.652 2.646 1,3.398 3.004 1,-8.623-6.142 0,-0.936-0.016 0,4.564 4.163-1,-1.324-1.099 2,-2.721-1.825 0,-0.260 0.118 1,-0.322-0.110-1,-0.822-0.551 1,4.348 6.765-1,-3.951-2.690-1,-1.422-1.349 2,0.418 2.209 2,-0.061 0.682-1,0.066-2.520-2,2.488-1.370-1,1.408 0.261 0,-1.732-1.170 2,2.307 0.839 0,-3.426 1.216 0,-4.158-0.664-1,2.477-0.746 1,0.627-0.715 0,-2.506 3.075-3,-2.533-0.434 2,-1.328 0.702 0,5.047-3.004 3,-16.938-7.895-3,-2.832-1.815-1,-1.752 0.000 0,3.762 0.000 1,-0.441 0.000-2,1.189 0.000 1,0.232 0.000 1,-0.787 0.000-1,-1.256 0.000 0,0.959 0.000 1,1.578 0.000 1,-5.379 0.000 1,1.906 0.000-1,-1.584 0.000-2,-1.783 0.000 0,2.002 0.000 0,2.180-0.447 0,0.377-3.248 1,-4.408-2.200 2,1.553 1.756-1,1.461 1.434-2,1.234 1.104-1,1.061 0.780 3,-1.146-2.037 0,-0.088-1.059 0,-4.346-0.535-2,-1.127 0.982-1,0.168 1.357 1,1.602 1.068 1,2.758 0.681 0,0.193 0.335 2,-0.100-1.062 0,-3.693-4.127-3,0.494-1.736 1,-1.193-0.759-1,2.936 1.945-2,-0.225 1.080 2,-3.799-1.166 3,-0.139-0.113-2,3.334 1.678-2,0.715 1.186 2,-1.428-0.989 2,-0.863-0.609-3,0.914-0.951 0,-1.680-0.753 0,8.137 2.966 1,-9.221-1.836 0,-0.078-0.036 0,1.281-0.398 0,8.113 2.637 0,-0.482 0.265-1,-1.387 0.144 3,-0.262 0.406-1,-0.123 0.405-1,1.557 0.043-1,-6.631-2.181 0,2.369 0.105 0,-5.416-0.490 3,9.141 2.307 0,0.510 0.347-3,-3.836-1.500 0,0.359-1.536 0,4.307 1.251 4,-2.260-0.061 0,-6.334-0.123-3,1.273 1.521-1,-0.150 1.085 0,1.105 0.669 0,-0.867 0.367 0,0.307 0.225 2,5.805-0.012 0,-0.189-0.007-1,0.945-0.047 2,-1.459-0.029-1,-3.521-0.022-2,-0.576-0.030 0,4.143-0.021 0,-4.223-0.007 2,-1.764-0.007-1,1.283 0.000 0,1.961 0.001-1,4.164 0.002 1,-6.742 0.001 0,1.918 0.002 2,-0.834 1.941-2,-2.053 3.114-3,3.523-0.201 4,3.563-1.416 0,-2.254-0.846-1,2.758-1.594 2,0.445 1.844-1,-3.377 1.543-1,-1.730 0.047-2,1.725-1.313 1,-2.012-1.038 1,2.463-1.383 2,1.877-0.327-2,-1.982 2.253-2,2.973 3.176 3,17.795 2.966 4,4.908-8.757-5,-0.467-0.004-1,0.955-0.002-1,-0.623-0.002 1,0.338 0.000 1,2.787 0.000 1,2.525 0.000-4,-1.084 0.000 2,-1.449 0.000 2,-0.707 0.000-1,-2.596 0.325 0,-0.324 1.820 1,-0.445 0.745-1,2.025 0.406-1,2.354-0.085 1,1.803-0.546-1,1.707-0.622 0,-6.002-1.138 1,10.777-0.104-1,-9.072-0.575 2,-0.545-0.119 0,4.561-0.072-4,-0.818-0.098 1,0.807-0.046 3,1.451-0.013 2,0.588 0.008-3,0.098 1.224-2,-0.193 1.588 2,-0.396 0.552 0,-0.455-0.098 0,-6.076-1.192 0,-0.824-0.295 0,-1.010-0.312 1,3.537 0.110-1,-2.572-0.601 0,2.396 0.945 1,2.820 1.793 1,-1.807-0.215-3,-0.758 0.892 1,0.162 1.006-1,1.529-0.096 2,-5.670-2.328-1,0.422-0.350-1,0.314-0.379 0,1.174-0.274 1,0.102-0.411 0,-0.006-0.365-1,-0.188-0.329 0,0.492-0.241 0,5.518-0.075 1,-2.828-0.307 0,0.416-0.109 0,-0.018-0.074 0,5.020-0.066-1,-6.404 0.017 1,0.590-0.007-1,-1.893 0.015 0,-0.117 0.004 1,-2.154 0.019 1,-0.219 0.005-1,3.377-0.012 0,-0.568 0.012-1,-0.625 0.012 0,-0.637 0.012 3,-0.779 0.010-1,-0.844 0.009 0,8.924-0.006 0,-0.875 0.020 0,-1.336 0.016 1,-3.973 0.005-2,0.479 0.003 0,-1.943-0.003 2,-0.932-0.001-1,2.846-0.002-1,1.371-0.001-1,-2.025-0.001 1,1.018-0.002-1,-1.791 0.000 2,2.068 0.000 1,-1.586 0.000-4,-1.465 0.000 2,0.625 0.000 1,0.691 0.000-1,-0.264 0.000 0,0.559 0.000 0,-1.168 0.000 0,0.512 0.000 1,-0.670 0.000-1,-0.811 0.000-1,4.158 0.000 1,-1.607 0.000 1,-1.191 0.000 0,0.852 0.000-1,-1.021 0.000 0,-0.518 0.000-1,-0.033 0.000 1,0.176 0.332 1,-1.793 4.325-1,1.125 2.154 0,1.326-2.382 0,-0.703-2.535-1,1.953-1.424 1,-1.754-0.734 1,-0.824 0.021-2,1.158 0.563 2,-3.285 8.154 0,0.135-2.473-1,2.436-2.712 0,0.053-2.964-1,0.480 0.587 2,-4.234 9.144-1,0.697-3.600 0,-1.395 2.833 0,-12.453 0.721 0,-7.654-10.226 1,-0.082 0.192-2,0.730 0.019 1,-1.756 0.005-1,-3.584 0.001 0,3.922-1.206-1,-2.742-2.096 1,3.395 0.461 1,-3.076-0.335 0,-3.311 0.143 0,3.393 1.236 0,1.734 0.351-1,-0.740-0.404 1,-0.332-0.557-1,3.789 0.480 0,0.137-0.021 1,-1.758-0.206-2,-0.395 0.151 1,1.559 0.081 0,0.037-0.383 1,-8.814-2.004 3,7.270 1.773-4,-1.254 0.103 0,-3.438-0.134 2,-1.014 0.273-2,4.285 0.743 1,-0.398 0.175-2,-2.686 0.007 1,0.145 0.226-1,0.084-0.115 1,0.037-0.365 0,-0.018-0.215 1,-0.061-0.095 0,-2.139-0.276 1,0.730 0.103 0,5.227 0.385-2,0.551-0.304 1,-3.785-1.003 0,0.314-0.091 0,3.947 0.825 1,-0.508 0.098 1,-2.559-0.184-1,-0.061 0.223 0,-0.152 0.244-2,-0.213 0.251 0,-0.234-0.076 1,-0.240-0.319-1,-0.236-0.165 0,-0.225-0.043 2,-3.109-0.259-1,-0.826 0.165-1,2.254 0.469 1,-0.240 0.199-1,-0.168 0.210 1,-0.109 0.210-1,-2.781 0.084 0,0.143 0.245 0,5.586 0.358 1,0.072 0.111 1,-2.344 0.059-1,0.588 0.116 0,-1.980 0.086 0,0.488 0.102 0,5.045 0.070 1,0.059 0.035-1,-2.443 0.036 1,-0.105 0.027 1,-0.123 0.018-2,-0.133 0.011 0,-0.135 0.005 0,-0.131 0.000 0,0.201-0.003-1,0.441-0.006 1,2.582-0.018 0,0.059-0.006-1,-4.799 0.009 1,-0.080-0.012 0,2.348-0.016 1,-0.063-0.008 0,-0.098-0.007-1,-0.121-0.006 0,0.191-0.006-1,0.420-0.005 1,-0.078-0.004 0,-0.443-0.003 0,-0.072-0.003 0,0.209-0.002 0,0.105-0.002 1,0.023-0.001-1,0.287 0.000-1,0.473-0.001 0,0.270 0.000 1,0.111 0.000 2,-0.016 0.000-2,-0.107 0.001 0,-5.068-0.001 2,0.596 0.000-3,0.904 0.001 1,3.604 0.001 0,0.910 0.000-1,-5.789 0.000 1,8.879 0.001 0,-0.107 0.001 0,-1.633 0.424 4,0.205 0.706-1,1.869 0.203-3,-10.275 1.854-1,0.678 0.410 0,0.363 1.048 2,-4.463 0.821-1,9.164-2.473-1,3.689-0.883 0,-0.090-0.161 0,-2.311 0.083 0,-0.365-0.255 0,-4.822 0.140 0,0.912-0.423 0,1.414-0.377 3,3.527-0.396-1,0.984-0.202-2,-0.729-0.144 0,1.391-0.176 3,-6.160-0.129 2,2.084-0.206-1,-0.336-0.121-2,1.756 0.005-1,0.887 0.051 0,0.594 0.066 2,0.576 0.062-2,1.393 0.045 0,-3.057 0.026 1,2.387 0.347 0,20.203 8.582 0,4.504-3.481 0,4.072-3.762-2,-4.842-0.909-1,5.279 0.485-1,10.213 1.042 0,7.602 0.953-1,0.447 0.320-1,4.305 0.739-1,-3.188-0.324 1,2.203 0.123 0,8.408 0.669-1,0.703-0.186 0,-6.795-0.642 1,-0.086 0.146 2,12.082 1.801-1,-3.250 0.454 2,-9.498-0.775 1,-3.566-0.188 1,-3.334-0.010 3,-3.037 0.122-2,-3.049-0.106 1,-2.949-0.274 3,-2.768-0.390 7,-2.529-0.463-4,-2.264-0.501-6,-1.980-0.510 2,-2.025-0.175 2,-1.980 0.083-3,7.920 2.912 2,-7.037-2.295-2,-1.191-0.566-1,4.912 1.275-3,-4.215 0.800 1,-0.809 0.667 1,2.553 2.474 1,-1.707-1.665-2,3.508-0.278-1,-1.990-2.318 0,-0.482 2.272 1,-0.133-0.312 2,-0.816-2.647-2,0.664-0.771 0,-1.695 1.223 0,2.143 2.109-1,2.986-0.950 3,1.422-2.060-4,-1.098-1.040 1,-1.857 1.202 1,-2.697 0.169-1,3.303 0.687 1,-0.537-0.447 1,1.010 1.801 0,0.859 0.583-2,-2.469-1.733 0,0.078-1.119 1,-0.080-1.068 1,-1.260-0.963 0,2.871-0.481-2,3.891-0.470 1,-3.707 0.929-1,-2.357 1.732 0,-1.066 0.245 2,3.076 0.358 0,2.309-0.296-1,0.043-0.914-1,-4.582-1.146 0,-1.311-0.518 2,3.871-0.269 1,1.250-0.266-3,1.682 1.429 0,1.027 2.633 0,-1.652 0.398 1,-1.635-0.762 0,0.092-0.003 0,-2.809 0.737 2,-0.559-0.295-2,2.031-0.301 0,1.102-0.700 0,-2.725-1.283-1,0.227-0.812 1,-1.193-0.861 1,0.666-0.299 1,-0.443-0.104-2,1.934 1.337 0,-1.576 6.013 1,1.891-1.266 0,-2.404-0.468-3,-5.783 4.118 3,-15.756-2.517 1,-5.785-2.178-2,2.584-0.751-1,-0.918-0.990-1,0.232-0.936 0,-1.408-0.533 1,-1.445-0.490 0,-2.641-0.410 0,-5.002-0.295 1,10.783-0.329-1,-7.150-0.050-1,7.822-0.068 1,-0.131-0.022 1,0.023-0.015 0,0.139-0.010 0,-0.105-0.005 0,-0.285-0.001 0,-0.426 0.002 0,-0.516 0.004 0,-0.223 0.005 1,0.006 0.007-1,-1.736 0.000-1,0.469 0.009 0,-6.492-0.009 0,7.488 0.028 1,-0.115 0.007 1,1.891 0.006 0,0.209 0.004 0,0.268 0.003 0,0.299 0.002-1,0.313 0.002-1,-10.580 0.003 0,10.543 0.001 2,-3.807 0.002 0,0.529 0.000 0,0.895 0.000-1,-7.838 0.002-3,6.463-0.002 3,3.475-0.001 2,-0.018-0.001 0,-0.045 0.000 0,-5.582 0.000-2,0.063-0.002-2,-0.080 0.000 1,-0.152 0.000 3,-0.238 0.000-2,-0.252 0.000 0,6.014 0.000 0,0.449 0.000 0,-7.398 0.000 0,-2.115 0.000 0,8.633 0.000-1,0.596 0.000 1,-7.924 0.000-1,-1.412 0.000 1,0.377 0.000 0,5.441 0.000 1,-3.559 0.000-1,-2.691 0.000 4,9.512 0.000-5,0.340 0.000 0,-3.791 0.000-1,2.227 0.000 0,-0.537 0.000 2,-0.252 0.000 0,-6.668 0.000 1,7.338 0.000-2,0.740 0.000 0,0.904 0.000 0,-5.898 0.000 4,-0.900 0.000-2,-3.127 0.000-1,0.410-1.206 0,0.658-1.062 0,5.652 0.414 0,-0.791-0.063-2,-2.297-0.183 1,0.260 0.164-1,2.359 0.394 2,0.439 0.200-1,0.445 0.206 0,2.715 0.396 1,-5.113-0.056 1,-0.654 0.174 0,-0.211 0.153-1,0.256 0.131-1,0.576 0.109 1,2.352 0.096-1,0.041 0.056 0,-2.186 0.047 0,-0.158 0.043 0,0.109 0.029 5,0.297 0.019-4,0.416 0.011 0,0.621 0.005 0,0.738-0.001-1,-1.545 0.007 1,0.848-0.009 0,0.770-0.011 0,-5.855 0.013 4,1.379-0.023-4,-1.625-0.017 1,5.625-0.021 2,-2.422-0.008-3,5.953-0.008 0,-9.893-0.005 0,4.551-0.001 0,-1.328-0.001 0,0.971 0.002 2,-1.223 0.001-3,-1.717 0.001-1,3.895 0.001 2,-0.510 0.002 0,1.559 0.000 2,1.555 0.000-1,-1.783 0.000-1,-1.947 0.000 0,4.586 0.000-1,-5.387 0.000 1,4.412 0.000 1,0.408 0.000-1,-2.764 0.000 0,-1.771 0.000 0,-1.789 0.000-1,1.275 0.000 0,3.357 0.000 1,3.715 0.000 0,-0.449 0.000 1,11.645-11.430 4,13.834 6.360-4,-0.285 4.256-2,-0.363 0.384-1,-1.664 0.231 1,2.256 0.055-1,-0.313 0.053 2,1.232 0.029-2,2.889 0.022 0,0.023 0.024 1,-0.527 0.018-1,-3.963 0.007 0,2.342 0.009 0,-0.107 0.005 2,2.631-0.418-1,0.746-0.705 3,-4.387 0.021-1,0.320-0.170 0,2.914-0.669-2,0.395-0.600 0,0.299-0.358 0,0.217-0.165 0,-0.180-0.013 0,-0.467 0.101 1,-0.342 0.181 0,-0.236 0.236-1,2.266-0.437 1,-0.205-0.337 0,-2.549 0.350 2,-0.041 0.059-1,-2.369 0.523-1,0.109 0.148 0,2.646-0.133 0,0.217 0.264 0,0.189 0.273 0,0.160 0.271 0,5.727-0.060 0,-0.826 0.408-1,-1.225 0.349 1,-6.227 0.375 0,-0.893 0.138-1,-0.838 0.115 1,-0.764 0.095 0,-0.703 0.075 0,-0.627 0.060 1,2.303 0.072 4,-0.889 0.045-2,3.234 0.065-2,-0.707 0.009 0,6.244 0.040 0,-9.264-0.126 0,-0.184-0.017-1,-0.457-0.016-1,0.168-0.012 0,9.143 0.019-1,-6.789-0.048 3,-0.270-0.018 1,2.475-0.013 0,-1.537-0.008-2,7.262-0.008 0,-3.381 0.002-1,-2.477 0.002 1,-2.189 0.004 0,-2.627 0.003 0,0.529 0.000 0,-0.021 0.001-1,9.646 0.000 0,-4.389 0.001 0,3.492 0.000 1,0.105 0.000-1,-6.850 0.000 1,-0.074 0.000 1,-0.162 0.000-1,-2.236 0.000 0,-0.320 0.000 0,0.705 0.000-1,-0.135 0.000 0,-0.068 0.000 1,9.254 0.000 3,-3.092 0.000-4,-0.199 0.000 1,-2.508 0.000 2,5.307 0.000-2,0.908 0.000 0,-3.619 0.000 0,-3.596 0.000-1,4.008 0.000 2,-6.902 0.000-1,7.791 0.000 0,-3.539 0.000 0,-2.402 0.000 0,-1.414 0.000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p:spPr>
      </p:sp>
      <p:sp>
        <p:nvSpPr>
          <p:cNvPr id="3" name="Shape 1"/>
          <p:cNvSpPr/>
          <p:nvPr/>
        </p:nvSpPr>
        <p:spPr>
          <a:xfrm>
            <a:off x="0" y="0"/>
            <a:ext cx="14630400" cy="8229600"/>
          </a:xfrm>
          <a:prstGeom prst="rect">
            <a:avLst/>
          </a:prstGeom>
          <a:solidFill>
            <a:srgbClr val="FCFBF8"/>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6.jpeg"/><Relationship Id="rId8" Type="http://schemas.openxmlformats.org/officeDocument/2006/relationships/image" Target="../media/image5.png"/><Relationship Id="rId7" Type="http://schemas.openxmlformats.org/officeDocument/2006/relationships/customXml" Target="../ink/ink4.xml"/><Relationship Id="rId6" Type="http://schemas.openxmlformats.org/officeDocument/2006/relationships/image" Target="../media/image4.png"/><Relationship Id="rId5" Type="http://schemas.openxmlformats.org/officeDocument/2006/relationships/customXml" Target="../ink/ink3.xml"/><Relationship Id="rId4" Type="http://schemas.openxmlformats.org/officeDocument/2006/relationships/image" Target="../media/image3.png"/><Relationship Id="rId3" Type="http://schemas.openxmlformats.org/officeDocument/2006/relationships/customXml" Target="../ink/ink2.xml"/><Relationship Id="rId2" Type="http://schemas.openxmlformats.org/officeDocument/2006/relationships/image" Target="../media/image2.png"/><Relationship Id="rId11" Type="http://schemas.openxmlformats.org/officeDocument/2006/relationships/notesSlide" Target="../notesSlides/notesSlide1.xml"/><Relationship Id="rId10" Type="http://schemas.openxmlformats.org/officeDocument/2006/relationships/slideLayout" Target="../slideLayouts/slideLayout3.xml"/><Relationship Id="rId1"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9.x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0.xml"/><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9" Type="http://schemas.openxmlformats.org/officeDocument/2006/relationships/customXml" Target="../ink/ink9.xml"/><Relationship Id="rId8" Type="http://schemas.openxmlformats.org/officeDocument/2006/relationships/image" Target="../media/image12.png"/><Relationship Id="rId7" Type="http://schemas.openxmlformats.org/officeDocument/2006/relationships/customXml" Target="../ink/ink8.xml"/><Relationship Id="rId6" Type="http://schemas.openxmlformats.org/officeDocument/2006/relationships/image" Target="../media/image11.png"/><Relationship Id="rId5" Type="http://schemas.openxmlformats.org/officeDocument/2006/relationships/customXml" Target="../ink/ink7.xml"/><Relationship Id="rId4" Type="http://schemas.openxmlformats.org/officeDocument/2006/relationships/image" Target="../media/image10.png"/><Relationship Id="rId3" Type="http://schemas.openxmlformats.org/officeDocument/2006/relationships/customXml" Target="../ink/ink6.xml"/><Relationship Id="rId2" Type="http://schemas.openxmlformats.org/officeDocument/2006/relationships/image" Target="../media/image9.png"/><Relationship Id="rId13" Type="http://schemas.openxmlformats.org/officeDocument/2006/relationships/notesSlide" Target="../notesSlides/notesSlide4.xml"/><Relationship Id="rId12" Type="http://schemas.openxmlformats.org/officeDocument/2006/relationships/slideLayout" Target="../slideLayouts/slideLayout6.xml"/><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customXml" Target="../ink/ink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customXml" Target="../ink/ink10.xml"/></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9.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2.png"/><Relationship Id="rId4" Type="http://schemas.openxmlformats.org/officeDocument/2006/relationships/customXml" Target="../ink/ink12.xml"/><Relationship Id="rId3" Type="http://schemas.openxmlformats.org/officeDocument/2006/relationships/image" Target="../media/image19.png"/><Relationship Id="rId2" Type="http://schemas.openxmlformats.org/officeDocument/2006/relationships/customXml" Target="../ink/ink11.xml"/><Relationship Id="rId1"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3.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25.png"/><Relationship Id="rId1"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1268770" y="175933"/>
            <a:ext cx="5670590" cy="708779"/>
          </a:xfrm>
          <a:prstGeom prst="rect">
            <a:avLst/>
          </a:prstGeom>
          <a:noFill/>
        </p:spPr>
        <p:txBody>
          <a:bodyPr wrap="none" lIns="0" tIns="0" rIns="0" bIns="0" rtlCol="0" anchor="t"/>
          <a:lstStyle/>
          <a:p>
            <a:pPr marL="0" indent="0" algn="l">
              <a:lnSpc>
                <a:spcPts val="5550"/>
              </a:lnSpc>
              <a:buNone/>
            </a:pPr>
            <a:r>
              <a:rPr lang="en-IN" altLang="en-US" sz="4450" dirty="0">
                <a:solidFill>
                  <a:srgbClr val="233E32"/>
                </a:solidFill>
                <a:latin typeface="Alice" pitchFamily="34" charset="0"/>
                <a:ea typeface="Alice" pitchFamily="34" charset="-122"/>
                <a:cs typeface="Alice" pitchFamily="34" charset="-120"/>
              </a:rPr>
              <a:t> </a:t>
            </a:r>
            <a:r>
              <a:rPr lang="en-IN" altLang="en-US" sz="445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cs typeface="Alice" pitchFamily="34" charset="-120"/>
              </a:rPr>
              <a:t>   </a:t>
            </a:r>
            <a:r>
              <a:rPr lang="en-US" altLang="en-IN"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cs typeface="Alice" pitchFamily="34" charset="-120"/>
              </a:rPr>
              <a:t>AI Driven </a:t>
            </a:r>
            <a:r>
              <a:rPr 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sym typeface="+mn-ea"/>
              </a:rPr>
              <a:t>Autonomous </a:t>
            </a:r>
            <a:r>
              <a:rPr lang="en-IN" alt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sym typeface="+mn-ea"/>
              </a:rPr>
              <a:t>N</a:t>
            </a:r>
            <a:r>
              <a:rPr 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sym typeface="+mn-ea"/>
              </a:rPr>
              <a:t>avigation using</a:t>
            </a:r>
            <a:endParaRPr 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sym typeface="+mn-ea"/>
            </a:endParaRPr>
          </a:p>
          <a:p>
            <a:pPr marL="0" indent="0" algn="l">
              <a:lnSpc>
                <a:spcPts val="5550"/>
              </a:lnSpc>
              <a:buNone/>
            </a:pPr>
            <a:r>
              <a:rPr 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sym typeface="+mn-ea"/>
              </a:rPr>
              <a:t>   </a:t>
            </a:r>
            <a:r>
              <a:rPr lang="en-IN" alt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sym typeface="+mn-ea"/>
              </a:rPr>
              <a:t>O</a:t>
            </a:r>
            <a:r>
              <a:rPr 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sym typeface="+mn-ea"/>
              </a:rPr>
              <a:t>bject </a:t>
            </a:r>
            <a:r>
              <a:rPr lang="en-IN" alt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sym typeface="+mn-ea"/>
              </a:rPr>
              <a:t>D</a:t>
            </a:r>
            <a:r>
              <a:rPr 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sym typeface="+mn-ea"/>
              </a:rPr>
              <a:t>etection on KLH Campus Dataset</a:t>
            </a:r>
            <a:endParaRPr lang="en-US" sz="4800" dirty="0">
              <a:ln/>
              <a:solidFill>
                <a:schemeClr val="tx1"/>
              </a:solidFill>
              <a:effectLst>
                <a:outerShdw blurRad="38100" dist="19050" dir="2700000" algn="tl" rotWithShape="0">
                  <a:schemeClr val="dk1">
                    <a:alpha val="40000"/>
                  </a:schemeClr>
                </a:outerShdw>
              </a:effectLst>
              <a:latin typeface="Alice" pitchFamily="34" charset="0"/>
              <a:ea typeface="Alice" pitchFamily="34" charset="-122"/>
            </a:endParaRPr>
          </a:p>
          <a:p>
            <a:pPr marL="0" indent="0" algn="ctr">
              <a:lnSpc>
                <a:spcPts val="5550"/>
              </a:lnSpc>
              <a:buNone/>
            </a:pPr>
            <a:r>
              <a:rPr lang="en-US" sz="4450" dirty="0">
                <a:solidFill>
                  <a:srgbClr val="233E32"/>
                </a:solidFill>
                <a:latin typeface="Alice" pitchFamily="34" charset="0"/>
                <a:ea typeface="Alice" pitchFamily="34" charset="-122"/>
                <a:sym typeface="+mn-ea"/>
              </a:rPr>
              <a:t>                           </a:t>
            </a:r>
            <a:br>
              <a:rPr lang="en-US" sz="4450" dirty="0">
                <a:solidFill>
                  <a:srgbClr val="233E32"/>
                </a:solidFill>
                <a:latin typeface="Alice" pitchFamily="34" charset="0"/>
                <a:ea typeface="Alice" pitchFamily="34" charset="-122"/>
                <a:cs typeface="Alice" pitchFamily="34" charset="-120"/>
              </a:rPr>
            </a:br>
            <a:r>
              <a:rPr lang="en-US" sz="4450" dirty="0">
                <a:solidFill>
                  <a:srgbClr val="233E32"/>
                </a:solidFill>
                <a:latin typeface="Alice" pitchFamily="34" charset="0"/>
                <a:ea typeface="Alice" pitchFamily="34" charset="-122"/>
                <a:cs typeface="Alice" pitchFamily="34" charset="-120"/>
              </a:rPr>
              <a:t>                                             Team Members</a:t>
            </a:r>
            <a:endParaRPr lang="en-US" sz="4450" dirty="0">
              <a:solidFill>
                <a:srgbClr val="233E32"/>
              </a:solidFill>
              <a:latin typeface="Alice" pitchFamily="34" charset="0"/>
              <a:ea typeface="Alice" pitchFamily="34" charset="-122"/>
              <a:cs typeface="Alice" pitchFamily="34" charset="-120"/>
            </a:endParaRPr>
          </a:p>
          <a:p>
            <a:pPr marL="0" indent="0" algn="ctr">
              <a:lnSpc>
                <a:spcPts val="5550"/>
              </a:lnSpc>
              <a:buNone/>
            </a:pPr>
            <a:br>
              <a:rPr lang="en-US" sz="4450" dirty="0">
                <a:solidFill>
                  <a:srgbClr val="233E32"/>
                </a:solidFill>
                <a:latin typeface="Alice" pitchFamily="34" charset="0"/>
                <a:ea typeface="Alice" pitchFamily="34" charset="-122"/>
                <a:cs typeface="Alice" pitchFamily="34" charset="-120"/>
              </a:rPr>
            </a:br>
            <a:br>
              <a:rPr lang="en-US" sz="4450" dirty="0">
                <a:solidFill>
                  <a:srgbClr val="233E32"/>
                </a:solidFill>
                <a:latin typeface="Alice" pitchFamily="34" charset="0"/>
                <a:ea typeface="Alice" pitchFamily="34" charset="-122"/>
                <a:cs typeface="Alice" pitchFamily="34" charset="-120"/>
              </a:rPr>
            </a:br>
            <a:br>
              <a:rPr lang="en-US" sz="4450" dirty="0">
                <a:solidFill>
                  <a:srgbClr val="233E32"/>
                </a:solidFill>
                <a:latin typeface="Alice" pitchFamily="34" charset="0"/>
                <a:ea typeface="Alice" pitchFamily="34" charset="-122"/>
                <a:cs typeface="Alice" pitchFamily="34" charset="-120"/>
              </a:rPr>
            </a:br>
            <a:endParaRPr lang="en-US" sz="4450" dirty="0">
              <a:solidFill>
                <a:srgbClr val="233E32"/>
              </a:solidFill>
              <a:latin typeface="Alice" pitchFamily="34" charset="0"/>
              <a:ea typeface="Alice" pitchFamily="34" charset="-122"/>
              <a:cs typeface="Alice" pitchFamily="34" charset="-120"/>
            </a:endParaRPr>
          </a:p>
        </p:txBody>
      </p:sp>
      <p:sp>
        <p:nvSpPr>
          <p:cNvPr id="3" name="Text 1"/>
          <p:cNvSpPr/>
          <p:nvPr/>
        </p:nvSpPr>
        <p:spPr>
          <a:xfrm>
            <a:off x="878205" y="3246120"/>
            <a:ext cx="13042900" cy="3979545"/>
          </a:xfrm>
          <a:prstGeom prst="rect">
            <a:avLst/>
          </a:prstGeom>
          <a:noFill/>
        </p:spPr>
        <p:txBody>
          <a:bodyPr wrap="square" lIns="0" tIns="0" rIns="0" bIns="0" rtlCol="0" anchor="t"/>
          <a:lstStyle/>
          <a:p>
            <a:pPr marL="0" indent="0">
              <a:lnSpc>
                <a:spcPts val="2850"/>
              </a:lnSpc>
              <a:buNone/>
            </a:pPr>
            <a:r>
              <a:rPr lang="en-US" sz="2800" b="1" dirty="0">
                <a:solidFill>
                  <a:srgbClr val="2C2821"/>
                </a:solidFill>
                <a:latin typeface="Lora" pitchFamily="34" charset="0"/>
                <a:ea typeface="Lora" pitchFamily="34" charset="-122"/>
                <a:cs typeface="Lora" pitchFamily="34" charset="-120"/>
              </a:rPr>
              <a:t>                                </a:t>
            </a:r>
            <a:r>
              <a:rPr lang="en-IN" altLang="en-US" sz="2800" b="1" dirty="0">
                <a:solidFill>
                  <a:srgbClr val="2C2821"/>
                </a:solidFill>
                <a:latin typeface="Lora" pitchFamily="34" charset="0"/>
                <a:ea typeface="Lora" pitchFamily="34" charset="-122"/>
                <a:cs typeface="Lora" pitchFamily="34" charset="-120"/>
              </a:rPr>
              <a:t> </a:t>
            </a:r>
            <a:endParaRPr lang="en-IN" altLang="en-US" sz="2800" b="1" dirty="0">
              <a:solidFill>
                <a:srgbClr val="2C2821"/>
              </a:solidFill>
              <a:latin typeface="Lora" pitchFamily="34" charset="0"/>
              <a:ea typeface="Lora" pitchFamily="34" charset="-122"/>
              <a:cs typeface="Lora" pitchFamily="34" charset="-120"/>
            </a:endParaRPr>
          </a:p>
          <a:p>
            <a:pPr marL="0" indent="0">
              <a:lnSpc>
                <a:spcPts val="2850"/>
              </a:lnSpc>
              <a:buNone/>
            </a:pPr>
            <a:r>
              <a:rPr lang="en-IN" altLang="en-US" sz="2800" b="1" dirty="0">
                <a:solidFill>
                  <a:srgbClr val="2C2821"/>
                </a:solidFill>
                <a:latin typeface="Lora" pitchFamily="34" charset="0"/>
                <a:ea typeface="Lora" pitchFamily="34" charset="-122"/>
                <a:cs typeface="Lora" pitchFamily="34" charset="-120"/>
              </a:rPr>
              <a:t>                                 </a:t>
            </a:r>
            <a:r>
              <a:rPr lang="en-US" altLang="en-IN" sz="2800" b="1" dirty="0">
                <a:solidFill>
                  <a:srgbClr val="2C2821"/>
                </a:solidFill>
                <a:latin typeface="Lora" pitchFamily="34" charset="0"/>
                <a:ea typeface="Lora" pitchFamily="34" charset="-122"/>
                <a:cs typeface="Lora" pitchFamily="34" charset="-120"/>
              </a:rPr>
              <a:t> </a:t>
            </a:r>
            <a:r>
              <a:rPr lang="en-US" sz="2800" b="1" dirty="0">
                <a:solidFill>
                  <a:srgbClr val="2C2821"/>
                </a:solidFill>
                <a:latin typeface="Lora" pitchFamily="34" charset="0"/>
                <a:ea typeface="Lora" pitchFamily="34" charset="-122"/>
                <a:cs typeface="Lora" pitchFamily="34" charset="-120"/>
              </a:rPr>
              <a:t>2210040002 – YADNYA VIDHATE</a:t>
            </a:r>
            <a:endParaRPr lang="en-US" sz="2800" b="1" dirty="0">
              <a:solidFill>
                <a:srgbClr val="2C2821"/>
              </a:solidFill>
              <a:latin typeface="Lora" pitchFamily="34" charset="0"/>
              <a:ea typeface="Lora" pitchFamily="34" charset="-122"/>
              <a:cs typeface="Lora" pitchFamily="34" charset="-120"/>
            </a:endParaRPr>
          </a:p>
          <a:p>
            <a:pPr marL="0" indent="0">
              <a:lnSpc>
                <a:spcPts val="2850"/>
              </a:lnSpc>
              <a:buNone/>
            </a:pPr>
            <a:r>
              <a:rPr lang="en-US" sz="2800" b="1" dirty="0">
                <a:solidFill>
                  <a:srgbClr val="2C2821"/>
                </a:solidFill>
                <a:latin typeface="Lora" pitchFamily="34" charset="0"/>
                <a:ea typeface="Lora" pitchFamily="34" charset="-122"/>
                <a:cs typeface="Lora" pitchFamily="34" charset="-120"/>
              </a:rPr>
              <a:t>                                </a:t>
            </a:r>
            <a:r>
              <a:rPr lang="en-IN" altLang="en-US" sz="2800" b="1" dirty="0">
                <a:solidFill>
                  <a:srgbClr val="2C2821"/>
                </a:solidFill>
                <a:latin typeface="Lora" pitchFamily="34" charset="0"/>
                <a:ea typeface="Lora" pitchFamily="34" charset="-122"/>
                <a:cs typeface="Lora" pitchFamily="34" charset="-120"/>
              </a:rPr>
              <a:t> </a:t>
            </a:r>
            <a:r>
              <a:rPr lang="en-US" altLang="en-IN" sz="2800" b="1" dirty="0">
                <a:solidFill>
                  <a:srgbClr val="2C2821"/>
                </a:solidFill>
                <a:latin typeface="Lora" pitchFamily="34" charset="0"/>
                <a:ea typeface="Lora" pitchFamily="34" charset="-122"/>
                <a:cs typeface="Lora" pitchFamily="34" charset="-120"/>
              </a:rPr>
              <a:t> </a:t>
            </a:r>
            <a:r>
              <a:rPr lang="en-US" sz="2800" b="1" dirty="0">
                <a:solidFill>
                  <a:srgbClr val="2C2821"/>
                </a:solidFill>
                <a:latin typeface="Lora" pitchFamily="34" charset="0"/>
                <a:ea typeface="Lora" pitchFamily="34" charset="-122"/>
                <a:cs typeface="Lora" pitchFamily="34" charset="-120"/>
              </a:rPr>
              <a:t>2210040019 – S ABHINAV REDDY</a:t>
            </a:r>
            <a:endParaRPr lang="en-US" sz="2800" b="1" dirty="0">
              <a:solidFill>
                <a:srgbClr val="2C2821"/>
              </a:solidFill>
              <a:latin typeface="Lora" pitchFamily="34" charset="0"/>
              <a:ea typeface="Lora" pitchFamily="34" charset="-122"/>
              <a:cs typeface="Lora" pitchFamily="34" charset="-120"/>
            </a:endParaRPr>
          </a:p>
          <a:p>
            <a:pPr marL="0" indent="0">
              <a:lnSpc>
                <a:spcPts val="2850"/>
              </a:lnSpc>
              <a:buNone/>
            </a:pPr>
            <a:r>
              <a:rPr lang="en-US" sz="2800" b="1" dirty="0">
                <a:solidFill>
                  <a:srgbClr val="2C2821"/>
                </a:solidFill>
                <a:latin typeface="Lora" pitchFamily="34" charset="0"/>
                <a:ea typeface="Lora" pitchFamily="34" charset="-122"/>
                <a:cs typeface="Lora" pitchFamily="34" charset="-120"/>
              </a:rPr>
              <a:t>                              </a:t>
            </a:r>
            <a:r>
              <a:rPr lang="en-IN" altLang="en-US" sz="2800" b="1" dirty="0">
                <a:solidFill>
                  <a:srgbClr val="2C2821"/>
                </a:solidFill>
                <a:latin typeface="Lora" pitchFamily="34" charset="0"/>
                <a:ea typeface="Lora" pitchFamily="34" charset="-122"/>
                <a:cs typeface="Lora" pitchFamily="34" charset="-120"/>
              </a:rPr>
              <a:t>   </a:t>
            </a:r>
            <a:r>
              <a:rPr lang="en-US" altLang="en-IN" sz="2800" b="1" dirty="0">
                <a:solidFill>
                  <a:srgbClr val="2C2821"/>
                </a:solidFill>
                <a:latin typeface="Lora" pitchFamily="34" charset="0"/>
                <a:ea typeface="Lora" pitchFamily="34" charset="-122"/>
                <a:cs typeface="Lora" pitchFamily="34" charset="-120"/>
              </a:rPr>
              <a:t> </a:t>
            </a:r>
            <a:r>
              <a:rPr lang="en-US" sz="2800" b="1" dirty="0">
                <a:solidFill>
                  <a:srgbClr val="2C2821"/>
                </a:solidFill>
                <a:latin typeface="Lora" pitchFamily="34" charset="0"/>
                <a:ea typeface="Lora" pitchFamily="34" charset="-122"/>
                <a:cs typeface="Lora" pitchFamily="34" charset="-120"/>
              </a:rPr>
              <a:t>2210040047 – K R LOKESH KUMAR  </a:t>
            </a:r>
            <a:endParaRPr lang="en-US" sz="2800" b="1" dirty="0">
              <a:solidFill>
                <a:srgbClr val="2C2821"/>
              </a:solidFill>
              <a:latin typeface="Lora" pitchFamily="34" charset="0"/>
              <a:ea typeface="Lora" pitchFamily="34" charset="-122"/>
              <a:cs typeface="Lora" pitchFamily="34" charset="-120"/>
            </a:endParaRPr>
          </a:p>
          <a:p>
            <a:pPr marL="0" indent="0">
              <a:lnSpc>
                <a:spcPts val="2850"/>
              </a:lnSpc>
              <a:buNone/>
            </a:pPr>
            <a:r>
              <a:rPr lang="en-US" sz="2800" b="1" dirty="0">
                <a:solidFill>
                  <a:srgbClr val="2C2821"/>
                </a:solidFill>
                <a:latin typeface="Lora" pitchFamily="34" charset="0"/>
                <a:ea typeface="Lora" pitchFamily="34" charset="-122"/>
                <a:cs typeface="Lora" pitchFamily="34" charset="-120"/>
              </a:rPr>
              <a:t>         </a:t>
            </a:r>
            <a:endParaRPr lang="en-US" sz="2800" b="1" dirty="0">
              <a:solidFill>
                <a:srgbClr val="2C2821"/>
              </a:solidFill>
              <a:latin typeface="Lora" pitchFamily="34" charset="0"/>
              <a:ea typeface="Lora" pitchFamily="34" charset="-122"/>
              <a:cs typeface="Lora" pitchFamily="34" charset="-120"/>
            </a:endParaRPr>
          </a:p>
          <a:p>
            <a:pPr marL="0" indent="0">
              <a:lnSpc>
                <a:spcPts val="2850"/>
              </a:lnSpc>
              <a:buNone/>
            </a:pPr>
            <a:r>
              <a:rPr lang="en-US" sz="2800">
                <a:solidFill>
                  <a:srgbClr val="2C2821"/>
                </a:solidFill>
                <a:latin typeface="Lora" pitchFamily="34" charset="0"/>
                <a:ea typeface="Lora" pitchFamily="34" charset="-122"/>
                <a:cs typeface="Lora" pitchFamily="34" charset="-120"/>
              </a:rPr>
              <a:t>                                         </a:t>
            </a:r>
            <a:r>
              <a:rPr lang="en-IN" altLang="en-US" sz="2800">
                <a:solidFill>
                  <a:srgbClr val="2C2821"/>
                </a:solidFill>
                <a:latin typeface="Lora" pitchFamily="34" charset="0"/>
                <a:ea typeface="Lora" pitchFamily="34" charset="-122"/>
                <a:cs typeface="Lora" pitchFamily="34" charset="-120"/>
              </a:rPr>
              <a:t>  </a:t>
            </a:r>
            <a:endParaRPr lang="en-US" sz="2800" dirty="0">
              <a:solidFill>
                <a:srgbClr val="2C2821"/>
              </a:solidFill>
              <a:latin typeface="Lora" pitchFamily="34" charset="0"/>
              <a:ea typeface="Lora" pitchFamily="34" charset="-122"/>
              <a:cs typeface="Lora" pitchFamily="34" charset="-120"/>
            </a:endParaRPr>
          </a:p>
          <a:p>
            <a:pPr marL="0" indent="0">
              <a:lnSpc>
                <a:spcPts val="2850"/>
              </a:lnSpc>
              <a:buNone/>
            </a:pPr>
            <a:endParaRPr lang="en-US" sz="2800" dirty="0">
              <a:solidFill>
                <a:srgbClr val="2C2821"/>
              </a:solidFill>
              <a:latin typeface="Lora" pitchFamily="34" charset="0"/>
              <a:ea typeface="Lora" pitchFamily="34" charset="-122"/>
              <a:cs typeface="Lora" pitchFamily="34" charset="-120"/>
            </a:endParaRPr>
          </a:p>
          <a:p>
            <a:pPr marL="0" indent="0">
              <a:lnSpc>
                <a:spcPts val="2850"/>
              </a:lnSpc>
              <a:buNone/>
            </a:pPr>
            <a:r>
              <a:rPr lang="en-US" sz="2800" dirty="0">
                <a:solidFill>
                  <a:srgbClr val="2C2821"/>
                </a:solidFill>
                <a:latin typeface="Lora" pitchFamily="34" charset="0"/>
                <a:ea typeface="Lora" pitchFamily="34" charset="-122"/>
                <a:cs typeface="Lora" pitchFamily="34" charset="-120"/>
              </a:rPr>
              <a:t>                                            under the guidance of </a:t>
            </a:r>
            <a:endParaRPr lang="en-US" sz="2800" dirty="0">
              <a:solidFill>
                <a:srgbClr val="2C2821"/>
              </a:solidFill>
              <a:latin typeface="Lora" pitchFamily="34" charset="0"/>
              <a:ea typeface="Lora" pitchFamily="34" charset="-122"/>
              <a:cs typeface="Lora" pitchFamily="34" charset="-120"/>
            </a:endParaRPr>
          </a:p>
          <a:p>
            <a:pPr marL="0" indent="0">
              <a:lnSpc>
                <a:spcPts val="2850"/>
              </a:lnSpc>
              <a:buNone/>
            </a:pPr>
            <a:r>
              <a:rPr lang="en-US" sz="2800" dirty="0">
                <a:solidFill>
                  <a:srgbClr val="2C2821"/>
                </a:solidFill>
                <a:latin typeface="Lora" pitchFamily="34" charset="0"/>
                <a:ea typeface="Lora" pitchFamily="34" charset="-122"/>
                <a:cs typeface="Lora" pitchFamily="34" charset="-120"/>
              </a:rPr>
              <a:t>                                   </a:t>
            </a:r>
            <a:endParaRPr lang="en-US" sz="2800" b="1" dirty="0">
              <a:solidFill>
                <a:srgbClr val="2C2821"/>
              </a:solidFill>
              <a:latin typeface="Lora" pitchFamily="34" charset="0"/>
              <a:ea typeface="Lora" pitchFamily="34" charset="-122"/>
              <a:cs typeface="Lora" pitchFamily="34" charset="-120"/>
            </a:endParaRPr>
          </a:p>
          <a:p>
            <a:pPr marL="0" indent="0">
              <a:lnSpc>
                <a:spcPts val="2850"/>
              </a:lnSpc>
              <a:buNone/>
            </a:pPr>
            <a:r>
              <a:rPr lang="en-US" sz="2800" b="1" dirty="0">
                <a:solidFill>
                  <a:srgbClr val="2C2821"/>
                </a:solidFill>
                <a:latin typeface="Lora" pitchFamily="34" charset="0"/>
                <a:ea typeface="Lora" pitchFamily="34" charset="-122"/>
                <a:cs typeface="Lora" pitchFamily="34" charset="-120"/>
              </a:rPr>
              <a:t>                                              DR .K . SAI KUMAR</a:t>
            </a:r>
            <a:r>
              <a:rPr lang="en-US" sz="2800" dirty="0">
                <a:solidFill>
                  <a:srgbClr val="2C2821"/>
                </a:solidFill>
                <a:latin typeface="Lora" pitchFamily="34" charset="0"/>
                <a:ea typeface="Lora" pitchFamily="34" charset="-122"/>
                <a:cs typeface="Lora" pitchFamily="34" charset="-120"/>
              </a:rPr>
              <a:t>       </a:t>
            </a:r>
            <a:endParaRPr lang="en-US" sz="2800" dirty="0">
              <a:solidFill>
                <a:srgbClr val="2C2821"/>
              </a:solidFill>
              <a:latin typeface="Lora" pitchFamily="34" charset="0"/>
              <a:ea typeface="Lora" pitchFamily="34" charset="-122"/>
              <a:cs typeface="Lora" pitchFamily="34" charset="-120"/>
            </a:endParaRPr>
          </a:p>
          <a:p>
            <a:pPr marL="0" indent="0">
              <a:lnSpc>
                <a:spcPts val="2850"/>
              </a:lnSpc>
              <a:buNone/>
            </a:pPr>
            <a:r>
              <a:rPr lang="en-US" sz="2800" dirty="0">
                <a:solidFill>
                  <a:srgbClr val="2C2821"/>
                </a:solidFill>
                <a:latin typeface="Lora" pitchFamily="34" charset="0"/>
                <a:ea typeface="Lora" pitchFamily="34" charset="-122"/>
                <a:cs typeface="Lora" pitchFamily="34" charset="-120"/>
              </a:rPr>
              <a:t>                                                                                                                                                                                                                                                                                                                           </a:t>
            </a:r>
            <a:endParaRPr lang="en-US" sz="2800" dirty="0"/>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12752070" y="7817485"/>
              <a:ext cx="1782445" cy="309880"/>
            </p14:xfrm>
          </p:contentPart>
        </mc:Choice>
        <mc:Fallback xmlns="">
          <p:pic>
            <p:nvPicPr>
              <p:cNvPr id="4" name="Ink 3"/>
            </p:nvPicPr>
            <p:blipFill>
              <a:blip r:embed="rId2"/>
            </p:blipFill>
            <p:spPr>
              <a:xfrm>
                <a:off x="12752070" y="7817485"/>
                <a:ext cx="1782445" cy="30988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12820015" y="7711440"/>
              <a:ext cx="1668780" cy="404495"/>
            </p14:xfrm>
          </p:contentPart>
        </mc:Choice>
        <mc:Fallback xmlns="">
          <p:pic>
            <p:nvPicPr>
              <p:cNvPr id="5" name="Ink 4"/>
            </p:nvPicPr>
            <p:blipFill>
              <a:blip r:embed="rId4"/>
            </p:blipFill>
            <p:spPr>
              <a:xfrm>
                <a:off x="12820015" y="7711440"/>
                <a:ext cx="1668780" cy="40449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13165455" y="7853045"/>
              <a:ext cx="1407795" cy="297180"/>
            </p14:xfrm>
          </p:contentPart>
        </mc:Choice>
        <mc:Fallback xmlns="">
          <p:pic>
            <p:nvPicPr>
              <p:cNvPr id="6" name="Ink 5"/>
            </p:nvPicPr>
            <p:blipFill>
              <a:blip r:embed="rId6"/>
            </p:blipFill>
            <p:spPr>
              <a:xfrm>
                <a:off x="13165455" y="7853045"/>
                <a:ext cx="1407795" cy="297180"/>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12878435" y="8034020"/>
              <a:ext cx="661035" cy="116205"/>
            </p14:xfrm>
          </p:contentPart>
        </mc:Choice>
        <mc:Fallback xmlns="">
          <p:pic>
            <p:nvPicPr>
              <p:cNvPr id="7" name="Ink 6"/>
            </p:nvPicPr>
            <p:blipFill>
              <a:blip r:embed="rId8"/>
            </p:blipFill>
            <p:spPr>
              <a:xfrm>
                <a:off x="12878435" y="8034020"/>
                <a:ext cx="661035" cy="116205"/>
              </a:xfrm>
              <a:prstGeom prst="rect"/>
            </p:spPr>
          </p:pic>
        </mc:Fallback>
      </mc:AlternateContent>
      <p:pic>
        <p:nvPicPr>
          <p:cNvPr id="8" name="Picture 7" descr="photo_2025-04-29_21-52-40"/>
          <p:cNvPicPr>
            <a:picLocks noChangeAspect="1"/>
          </p:cNvPicPr>
          <p:nvPr/>
        </p:nvPicPr>
        <p:blipFill>
          <a:blip r:embed="rId9">
            <a:alphaModFix amt="40000"/>
          </a:blip>
          <a:stretch>
            <a:fillRect/>
          </a:stretch>
        </p:blipFill>
        <p:spPr>
          <a:xfrm>
            <a:off x="0" y="0"/>
            <a:ext cx="14630400" cy="82010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39378" y="594122"/>
            <a:ext cx="5661184" cy="660202"/>
          </a:xfrm>
          <a:prstGeom prst="rect">
            <a:avLst/>
          </a:prstGeom>
          <a:noFill/>
        </p:spPr>
        <p:txBody>
          <a:bodyPr wrap="none" lIns="0" tIns="0" rIns="0" bIns="0" rtlCol="0" anchor="t"/>
          <a:lstStyle/>
          <a:p>
            <a:pPr marL="0" indent="0">
              <a:lnSpc>
                <a:spcPts val="5150"/>
              </a:lnSpc>
              <a:buNone/>
            </a:pPr>
            <a:r>
              <a:rPr lang="en-US" sz="4150" dirty="0">
                <a:solidFill>
                  <a:srgbClr val="233E32"/>
                </a:solidFill>
                <a:latin typeface="Alice" pitchFamily="34" charset="0"/>
                <a:ea typeface="Alice" pitchFamily="34" charset="-122"/>
                <a:cs typeface="Alice" pitchFamily="34" charset="-120"/>
              </a:rPr>
              <a:t>Applications and Future</a:t>
            </a:r>
            <a:endParaRPr lang="en-US" sz="4150" dirty="0"/>
          </a:p>
        </p:txBody>
      </p:sp>
      <p:sp>
        <p:nvSpPr>
          <p:cNvPr id="4" name="Shape 1"/>
          <p:cNvSpPr/>
          <p:nvPr/>
        </p:nvSpPr>
        <p:spPr>
          <a:xfrm>
            <a:off x="1044773" y="1571149"/>
            <a:ext cx="22860" cy="5087303"/>
          </a:xfrm>
          <a:prstGeom prst="roundRect">
            <a:avLst>
              <a:gd name="adj" fmla="val 138618"/>
            </a:avLst>
          </a:prstGeom>
          <a:solidFill>
            <a:srgbClr val="D6D3CC"/>
          </a:solidFill>
        </p:spPr>
      </p:sp>
      <p:sp>
        <p:nvSpPr>
          <p:cNvPr id="5" name="Shape 2"/>
          <p:cNvSpPr/>
          <p:nvPr/>
        </p:nvSpPr>
        <p:spPr>
          <a:xfrm>
            <a:off x="1270992" y="2035016"/>
            <a:ext cx="739378" cy="22860"/>
          </a:xfrm>
          <a:prstGeom prst="roundRect">
            <a:avLst>
              <a:gd name="adj" fmla="val 138618"/>
            </a:avLst>
          </a:prstGeom>
          <a:solidFill>
            <a:srgbClr val="D6D3CC"/>
          </a:solidFill>
        </p:spPr>
      </p:sp>
      <p:sp>
        <p:nvSpPr>
          <p:cNvPr id="6" name="Shape 3"/>
          <p:cNvSpPr/>
          <p:nvPr/>
        </p:nvSpPr>
        <p:spPr>
          <a:xfrm>
            <a:off x="818555" y="1808798"/>
            <a:ext cx="475298" cy="475298"/>
          </a:xfrm>
          <a:prstGeom prst="roundRect">
            <a:avLst>
              <a:gd name="adj" fmla="val 6667"/>
            </a:avLst>
          </a:prstGeom>
          <a:solidFill>
            <a:srgbClr val="F0EDE6"/>
          </a:solidFill>
        </p:spPr>
      </p:sp>
      <p:sp>
        <p:nvSpPr>
          <p:cNvPr id="7" name="Text 4"/>
          <p:cNvSpPr/>
          <p:nvPr/>
        </p:nvSpPr>
        <p:spPr>
          <a:xfrm>
            <a:off x="988338" y="1887974"/>
            <a:ext cx="135612" cy="316825"/>
          </a:xfrm>
          <a:prstGeom prst="rect">
            <a:avLst/>
          </a:prstGeom>
          <a:noFill/>
        </p:spPr>
        <p:txBody>
          <a:bodyPr wrap="none" lIns="0" tIns="0" rIns="0" bIns="0" rtlCol="0" anchor="t"/>
          <a:lstStyle/>
          <a:p>
            <a:pPr marL="0" indent="0" algn="ctr">
              <a:lnSpc>
                <a:spcPts val="2450"/>
              </a:lnSpc>
              <a:buNone/>
            </a:pPr>
            <a:r>
              <a:rPr lang="en-US" sz="2450" dirty="0">
                <a:solidFill>
                  <a:srgbClr val="2C2821"/>
                </a:solidFill>
                <a:latin typeface="Alice" pitchFamily="34" charset="0"/>
                <a:ea typeface="Alice" pitchFamily="34" charset="-122"/>
                <a:cs typeface="Alice" pitchFamily="34" charset="-120"/>
              </a:rPr>
              <a:t>1</a:t>
            </a:r>
            <a:endParaRPr lang="en-US" sz="2450" dirty="0"/>
          </a:p>
        </p:txBody>
      </p:sp>
      <p:sp>
        <p:nvSpPr>
          <p:cNvPr id="8" name="Text 5"/>
          <p:cNvSpPr/>
          <p:nvPr/>
        </p:nvSpPr>
        <p:spPr>
          <a:xfrm>
            <a:off x="2218015" y="1782366"/>
            <a:ext cx="2640568" cy="330041"/>
          </a:xfrm>
          <a:prstGeom prst="rect">
            <a:avLst/>
          </a:prstGeom>
          <a:noFill/>
        </p:spPr>
        <p:txBody>
          <a:bodyPr wrap="none" lIns="0" tIns="0" rIns="0" bIns="0" rtlCol="0" anchor="t"/>
          <a:lstStyle/>
          <a:p>
            <a:pPr marL="0" indent="0" algn="l">
              <a:lnSpc>
                <a:spcPts val="2550"/>
              </a:lnSpc>
              <a:buNone/>
            </a:pPr>
            <a:r>
              <a:rPr lang="en-US" sz="2050" dirty="0">
                <a:solidFill>
                  <a:srgbClr val="2C2821"/>
                </a:solidFill>
                <a:latin typeface="Alice" pitchFamily="34" charset="0"/>
                <a:ea typeface="Alice" pitchFamily="34" charset="-122"/>
                <a:cs typeface="Alice" pitchFamily="34" charset="-120"/>
              </a:rPr>
              <a:t>Autonomous Vehicles</a:t>
            </a:r>
            <a:endParaRPr lang="en-US" sz="2050" dirty="0"/>
          </a:p>
        </p:txBody>
      </p:sp>
      <p:sp>
        <p:nvSpPr>
          <p:cNvPr id="9" name="Text 6"/>
          <p:cNvSpPr/>
          <p:nvPr/>
        </p:nvSpPr>
        <p:spPr>
          <a:xfrm>
            <a:off x="2218015" y="2239089"/>
            <a:ext cx="6186607" cy="675799"/>
          </a:xfrm>
          <a:prstGeom prst="rect">
            <a:avLst/>
          </a:prstGeom>
          <a:noFill/>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YOLOv8 powers object detection systems for self-driving cars, enabling safe navigation.</a:t>
            </a:r>
            <a:endParaRPr lang="en-US" sz="1650" dirty="0"/>
          </a:p>
        </p:txBody>
      </p:sp>
      <p:sp>
        <p:nvSpPr>
          <p:cNvPr id="10" name="Shape 7"/>
          <p:cNvSpPr/>
          <p:nvPr/>
        </p:nvSpPr>
        <p:spPr>
          <a:xfrm>
            <a:off x="1270992" y="3801189"/>
            <a:ext cx="739378" cy="22860"/>
          </a:xfrm>
          <a:prstGeom prst="roundRect">
            <a:avLst>
              <a:gd name="adj" fmla="val 138618"/>
            </a:avLst>
          </a:prstGeom>
          <a:solidFill>
            <a:srgbClr val="D6D3CC"/>
          </a:solidFill>
        </p:spPr>
      </p:sp>
      <p:sp>
        <p:nvSpPr>
          <p:cNvPr id="11" name="Shape 8"/>
          <p:cNvSpPr/>
          <p:nvPr/>
        </p:nvSpPr>
        <p:spPr>
          <a:xfrm>
            <a:off x="818555" y="3574971"/>
            <a:ext cx="475298" cy="475298"/>
          </a:xfrm>
          <a:prstGeom prst="roundRect">
            <a:avLst>
              <a:gd name="adj" fmla="val 6667"/>
            </a:avLst>
          </a:prstGeom>
          <a:solidFill>
            <a:srgbClr val="F0EDE6"/>
          </a:solidFill>
        </p:spPr>
      </p:sp>
      <p:sp>
        <p:nvSpPr>
          <p:cNvPr id="12" name="Text 9"/>
          <p:cNvSpPr/>
          <p:nvPr/>
        </p:nvSpPr>
        <p:spPr>
          <a:xfrm>
            <a:off x="978337" y="3654147"/>
            <a:ext cx="155615" cy="316825"/>
          </a:xfrm>
          <a:prstGeom prst="rect">
            <a:avLst/>
          </a:prstGeom>
          <a:noFill/>
        </p:spPr>
        <p:txBody>
          <a:bodyPr wrap="none" lIns="0" tIns="0" rIns="0" bIns="0" rtlCol="0" anchor="t"/>
          <a:lstStyle/>
          <a:p>
            <a:pPr marL="0" indent="0" algn="ctr">
              <a:lnSpc>
                <a:spcPts val="2450"/>
              </a:lnSpc>
              <a:buNone/>
            </a:pPr>
            <a:r>
              <a:rPr lang="en-US" sz="2450" dirty="0">
                <a:solidFill>
                  <a:srgbClr val="2C2821"/>
                </a:solidFill>
                <a:latin typeface="Alice" pitchFamily="34" charset="0"/>
                <a:ea typeface="Alice" pitchFamily="34" charset="-122"/>
                <a:cs typeface="Alice" pitchFamily="34" charset="-120"/>
              </a:rPr>
              <a:t>2</a:t>
            </a:r>
            <a:endParaRPr lang="en-US" sz="2450" dirty="0"/>
          </a:p>
        </p:txBody>
      </p:sp>
      <p:sp>
        <p:nvSpPr>
          <p:cNvPr id="13" name="Text 10"/>
          <p:cNvSpPr/>
          <p:nvPr/>
        </p:nvSpPr>
        <p:spPr>
          <a:xfrm>
            <a:off x="2218015" y="3548539"/>
            <a:ext cx="2640568" cy="330041"/>
          </a:xfrm>
          <a:prstGeom prst="rect">
            <a:avLst/>
          </a:prstGeom>
          <a:noFill/>
        </p:spPr>
        <p:txBody>
          <a:bodyPr wrap="none" lIns="0" tIns="0" rIns="0" bIns="0" rtlCol="0" anchor="t"/>
          <a:lstStyle/>
          <a:p>
            <a:pPr marL="0" indent="0" algn="l">
              <a:lnSpc>
                <a:spcPts val="2550"/>
              </a:lnSpc>
              <a:buNone/>
            </a:pPr>
            <a:r>
              <a:rPr lang="en-US" sz="2050" dirty="0">
                <a:solidFill>
                  <a:srgbClr val="2C2821"/>
                </a:solidFill>
                <a:latin typeface="Alice" pitchFamily="34" charset="0"/>
                <a:ea typeface="Alice" pitchFamily="34" charset="-122"/>
                <a:cs typeface="Alice" pitchFamily="34" charset="-120"/>
              </a:rPr>
              <a:t>Security Systems</a:t>
            </a:r>
            <a:endParaRPr lang="en-US" sz="2050" dirty="0"/>
          </a:p>
        </p:txBody>
      </p:sp>
      <p:sp>
        <p:nvSpPr>
          <p:cNvPr id="14" name="Text 11"/>
          <p:cNvSpPr/>
          <p:nvPr/>
        </p:nvSpPr>
        <p:spPr>
          <a:xfrm>
            <a:off x="2218015" y="4005263"/>
            <a:ext cx="6186607" cy="675799"/>
          </a:xfrm>
          <a:prstGeom prst="rect">
            <a:avLst/>
          </a:prstGeom>
          <a:noFill/>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Real-time object detection systems for security cameras, identifying potential threats and anomalies.</a:t>
            </a:r>
            <a:endParaRPr lang="en-US" sz="1650" dirty="0"/>
          </a:p>
        </p:txBody>
      </p:sp>
      <p:sp>
        <p:nvSpPr>
          <p:cNvPr id="15" name="Shape 12"/>
          <p:cNvSpPr/>
          <p:nvPr/>
        </p:nvSpPr>
        <p:spPr>
          <a:xfrm>
            <a:off x="1270992" y="5567363"/>
            <a:ext cx="739378" cy="22860"/>
          </a:xfrm>
          <a:prstGeom prst="roundRect">
            <a:avLst>
              <a:gd name="adj" fmla="val 138618"/>
            </a:avLst>
          </a:prstGeom>
          <a:solidFill>
            <a:srgbClr val="D6D3CC"/>
          </a:solidFill>
        </p:spPr>
      </p:sp>
      <p:sp>
        <p:nvSpPr>
          <p:cNvPr id="16" name="Shape 13"/>
          <p:cNvSpPr/>
          <p:nvPr/>
        </p:nvSpPr>
        <p:spPr>
          <a:xfrm>
            <a:off x="818555" y="5341144"/>
            <a:ext cx="475298" cy="475298"/>
          </a:xfrm>
          <a:prstGeom prst="roundRect">
            <a:avLst>
              <a:gd name="adj" fmla="val 6667"/>
            </a:avLst>
          </a:prstGeom>
          <a:solidFill>
            <a:srgbClr val="F0EDE6"/>
          </a:solidFill>
        </p:spPr>
      </p:sp>
      <p:sp>
        <p:nvSpPr>
          <p:cNvPr id="17" name="Text 14"/>
          <p:cNvSpPr/>
          <p:nvPr/>
        </p:nvSpPr>
        <p:spPr>
          <a:xfrm>
            <a:off x="979051" y="5420320"/>
            <a:ext cx="154305" cy="316825"/>
          </a:xfrm>
          <a:prstGeom prst="rect">
            <a:avLst/>
          </a:prstGeom>
          <a:noFill/>
        </p:spPr>
        <p:txBody>
          <a:bodyPr wrap="none" lIns="0" tIns="0" rIns="0" bIns="0" rtlCol="0" anchor="t"/>
          <a:lstStyle/>
          <a:p>
            <a:pPr marL="0" indent="0" algn="ctr">
              <a:lnSpc>
                <a:spcPts val="2450"/>
              </a:lnSpc>
              <a:buNone/>
            </a:pPr>
            <a:r>
              <a:rPr lang="en-US" sz="2450" dirty="0">
                <a:solidFill>
                  <a:srgbClr val="2C2821"/>
                </a:solidFill>
                <a:latin typeface="Alice" pitchFamily="34" charset="0"/>
                <a:ea typeface="Alice" pitchFamily="34" charset="-122"/>
                <a:cs typeface="Alice" pitchFamily="34" charset="-120"/>
              </a:rPr>
              <a:t>3</a:t>
            </a:r>
            <a:endParaRPr lang="en-US" sz="2450" dirty="0"/>
          </a:p>
        </p:txBody>
      </p:sp>
      <p:sp>
        <p:nvSpPr>
          <p:cNvPr id="18" name="Text 15"/>
          <p:cNvSpPr/>
          <p:nvPr/>
        </p:nvSpPr>
        <p:spPr>
          <a:xfrm>
            <a:off x="2218015" y="5314712"/>
            <a:ext cx="2640568" cy="330041"/>
          </a:xfrm>
          <a:prstGeom prst="rect">
            <a:avLst/>
          </a:prstGeom>
          <a:noFill/>
        </p:spPr>
        <p:txBody>
          <a:bodyPr wrap="none" lIns="0" tIns="0" rIns="0" bIns="0" rtlCol="0" anchor="t"/>
          <a:lstStyle/>
          <a:p>
            <a:pPr marL="0" indent="0" algn="l">
              <a:lnSpc>
                <a:spcPts val="2550"/>
              </a:lnSpc>
              <a:buNone/>
            </a:pPr>
            <a:r>
              <a:rPr lang="en-US" sz="2050" dirty="0">
                <a:solidFill>
                  <a:srgbClr val="2C2821"/>
                </a:solidFill>
                <a:latin typeface="Alice" pitchFamily="34" charset="0"/>
                <a:ea typeface="Alice" pitchFamily="34" charset="-122"/>
                <a:cs typeface="Alice" pitchFamily="34" charset="-120"/>
              </a:rPr>
              <a:t>Medical Imaging</a:t>
            </a:r>
            <a:endParaRPr lang="en-US" sz="2050" dirty="0"/>
          </a:p>
        </p:txBody>
      </p:sp>
      <p:sp>
        <p:nvSpPr>
          <p:cNvPr id="19" name="Text 16"/>
          <p:cNvSpPr/>
          <p:nvPr/>
        </p:nvSpPr>
        <p:spPr>
          <a:xfrm>
            <a:off x="2218015" y="5771436"/>
            <a:ext cx="6186607" cy="675799"/>
          </a:xfrm>
          <a:prstGeom prst="rect">
            <a:avLst/>
          </a:prstGeom>
          <a:noFill/>
        </p:spPr>
        <p:txBody>
          <a:bodyPr wrap="square" lIns="0" tIns="0" rIns="0" bIns="0" rtlCol="0" anchor="t"/>
          <a:lstStyle/>
          <a:p>
            <a:pPr marL="0" indent="0" algn="l">
              <a:lnSpc>
                <a:spcPts val="2650"/>
              </a:lnSpc>
              <a:buNone/>
            </a:pPr>
            <a:r>
              <a:rPr lang="en-US" sz="1650" dirty="0">
                <a:solidFill>
                  <a:srgbClr val="2C2821"/>
                </a:solidFill>
                <a:latin typeface="Lora" pitchFamily="34" charset="0"/>
                <a:ea typeface="Lora" pitchFamily="34" charset="-122"/>
                <a:cs typeface="Lora" pitchFamily="34" charset="-120"/>
              </a:rPr>
              <a:t>Assisting medical professionals in diagnosing and treating diseases by identifying objects in medical images.</a:t>
            </a:r>
            <a:endParaRPr lang="en-US" sz="1650" dirty="0"/>
          </a:p>
        </p:txBody>
      </p:sp>
      <p:sp>
        <p:nvSpPr>
          <p:cNvPr id="20" name="Text 17"/>
          <p:cNvSpPr/>
          <p:nvPr/>
        </p:nvSpPr>
        <p:spPr>
          <a:xfrm>
            <a:off x="739378" y="6975277"/>
            <a:ext cx="5281255" cy="660202"/>
          </a:xfrm>
          <a:prstGeom prst="rect">
            <a:avLst/>
          </a:prstGeom>
          <a:noFill/>
        </p:spPr>
        <p:txBody>
          <a:bodyPr wrap="none" lIns="0" tIns="0" rIns="0" bIns="0" rtlCol="0" anchor="t"/>
          <a:lstStyle/>
          <a:p>
            <a:pPr marL="0" indent="0">
              <a:lnSpc>
                <a:spcPts val="5150"/>
              </a:lnSpc>
              <a:buNone/>
            </a:pPr>
            <a:endParaRPr lang="en-US" sz="4150" dirty="0"/>
          </a:p>
        </p:txBody>
      </p:sp>
      <p:pic>
        <p:nvPicPr>
          <p:cNvPr id="21" name="Picture 20"/>
          <p:cNvPicPr>
            <a:picLocks noChangeAspect="1"/>
          </p:cNvPicPr>
          <p:nvPr/>
        </p:nvPicPr>
        <p:blipFill>
          <a:blip r:embed="rId1"/>
          <a:stretch>
            <a:fillRect/>
          </a:stretch>
        </p:blipFill>
        <p:spPr>
          <a:xfrm>
            <a:off x="8653780" y="-635"/>
            <a:ext cx="5976620" cy="82302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691527"/>
            <a:ext cx="7556421" cy="1417558"/>
          </a:xfrm>
          <a:prstGeom prst="rect">
            <a:avLst/>
          </a:prstGeom>
          <a:noFill/>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Conclusion and Future Directions</a:t>
            </a:r>
            <a:endParaRPr lang="en-US" sz="4450" dirty="0"/>
          </a:p>
        </p:txBody>
      </p:sp>
      <p:sp>
        <p:nvSpPr>
          <p:cNvPr id="4" name="Text 1"/>
          <p:cNvSpPr/>
          <p:nvPr/>
        </p:nvSpPr>
        <p:spPr>
          <a:xfrm>
            <a:off x="793790" y="4449247"/>
            <a:ext cx="7556421" cy="1088708"/>
          </a:xfrm>
          <a:prstGeom prst="rect">
            <a:avLst/>
          </a:prstGeom>
          <a:noFill/>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YOLOv8 offers a powerful and versatile tool for object detection, empowering developers to build innovative solutions across various domains.</a:t>
            </a:r>
            <a:endParaRPr lang="en-US" sz="1750" dirty="0"/>
          </a:p>
        </p:txBody>
      </p:sp>
      <p:pic>
        <p:nvPicPr>
          <p:cNvPr id="5" name="Picture 4"/>
          <p:cNvPicPr>
            <a:picLocks noChangeAspect="1"/>
          </p:cNvPicPr>
          <p:nvPr/>
        </p:nvPicPr>
        <p:blipFill>
          <a:blip r:embed="rId1"/>
          <a:stretch>
            <a:fillRect/>
          </a:stretch>
        </p:blipFill>
        <p:spPr>
          <a:xfrm>
            <a:off x="8568055" y="-635"/>
            <a:ext cx="6061710" cy="823023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577516"/>
            <a:ext cx="14450222" cy="1395664"/>
          </a:xfrm>
          <a:prstGeom prst="rect">
            <a:avLst/>
          </a:prstGeom>
          <a:noFill/>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rPr>
              <a:t>       AI Driven Autonomous </a:t>
            </a:r>
            <a:r>
              <a:rPr lang="en-IN" altLang="en-US" sz="4450" dirty="0">
                <a:solidFill>
                  <a:srgbClr val="233E32"/>
                </a:solidFill>
                <a:latin typeface="Alice" pitchFamily="34" charset="0"/>
                <a:ea typeface="Alice" pitchFamily="34" charset="-122"/>
              </a:rPr>
              <a:t>N</a:t>
            </a:r>
            <a:r>
              <a:rPr lang="en-US" sz="4450" dirty="0">
                <a:solidFill>
                  <a:srgbClr val="233E32"/>
                </a:solidFill>
                <a:latin typeface="Alice" pitchFamily="34" charset="0"/>
                <a:ea typeface="Alice" pitchFamily="34" charset="-122"/>
              </a:rPr>
              <a:t>avigation using </a:t>
            </a:r>
            <a:endParaRPr lang="en-US" sz="4450" dirty="0">
              <a:solidFill>
                <a:srgbClr val="233E32"/>
              </a:solidFill>
              <a:latin typeface="Alice" pitchFamily="34" charset="0"/>
              <a:ea typeface="Alice" pitchFamily="34" charset="-122"/>
            </a:endParaRPr>
          </a:p>
          <a:p>
            <a:pPr marL="0" indent="0">
              <a:lnSpc>
                <a:spcPts val="5550"/>
              </a:lnSpc>
              <a:buNone/>
            </a:pPr>
            <a:r>
              <a:rPr lang="en-US" altLang="en-IN" sz="4450" dirty="0">
                <a:solidFill>
                  <a:srgbClr val="233E32"/>
                </a:solidFill>
                <a:latin typeface="Alice" pitchFamily="34" charset="0"/>
                <a:ea typeface="Alice" pitchFamily="34" charset="-122"/>
              </a:rPr>
              <a:t>      </a:t>
            </a:r>
            <a:r>
              <a:rPr lang="en-IN" altLang="en-US" sz="4450" dirty="0">
                <a:solidFill>
                  <a:srgbClr val="233E32"/>
                </a:solidFill>
                <a:latin typeface="Alice" pitchFamily="34" charset="0"/>
                <a:ea typeface="Alice" pitchFamily="34" charset="-122"/>
              </a:rPr>
              <a:t>O</a:t>
            </a:r>
            <a:r>
              <a:rPr lang="en-US" sz="4450" dirty="0">
                <a:solidFill>
                  <a:srgbClr val="233E32"/>
                </a:solidFill>
                <a:latin typeface="Alice" pitchFamily="34" charset="0"/>
                <a:ea typeface="Alice" pitchFamily="34" charset="-122"/>
              </a:rPr>
              <a:t>bject </a:t>
            </a:r>
            <a:r>
              <a:rPr lang="en-IN" altLang="en-US" sz="4450" dirty="0">
                <a:solidFill>
                  <a:srgbClr val="233E32"/>
                </a:solidFill>
                <a:latin typeface="Alice" pitchFamily="34" charset="0"/>
                <a:ea typeface="Alice" pitchFamily="34" charset="-122"/>
              </a:rPr>
              <a:t>D</a:t>
            </a:r>
            <a:r>
              <a:rPr lang="en-US" sz="4450" dirty="0">
                <a:solidFill>
                  <a:srgbClr val="233E32"/>
                </a:solidFill>
                <a:latin typeface="Alice" pitchFamily="34" charset="0"/>
                <a:ea typeface="Alice" pitchFamily="34" charset="-122"/>
              </a:rPr>
              <a:t>etection on KLH Campus Dataset</a:t>
            </a:r>
            <a:endParaRPr lang="en-US" sz="4450" dirty="0">
              <a:solidFill>
                <a:srgbClr val="233E32"/>
              </a:solidFill>
              <a:latin typeface="Alice" pitchFamily="34" charset="0"/>
              <a:ea typeface="Alice" pitchFamily="34" charset="-122"/>
            </a:endParaRPr>
          </a:p>
          <a:p>
            <a:pPr marL="0" indent="0">
              <a:lnSpc>
                <a:spcPts val="5550"/>
              </a:lnSpc>
              <a:buNone/>
            </a:pPr>
            <a:r>
              <a:rPr lang="en-US" sz="4450" dirty="0">
                <a:solidFill>
                  <a:srgbClr val="233E32"/>
                </a:solidFill>
                <a:latin typeface="Alice" pitchFamily="34" charset="0"/>
                <a:ea typeface="Alice" pitchFamily="34" charset="-122"/>
              </a:rPr>
              <a:t>                            </a:t>
            </a:r>
            <a:endParaRPr lang="en-US" sz="4450" dirty="0"/>
          </a:p>
        </p:txBody>
      </p:sp>
      <p:sp>
        <p:nvSpPr>
          <p:cNvPr id="3" name="Text 1"/>
          <p:cNvSpPr/>
          <p:nvPr/>
        </p:nvSpPr>
        <p:spPr>
          <a:xfrm>
            <a:off x="794385" y="2467610"/>
            <a:ext cx="6746240" cy="3524885"/>
          </a:xfrm>
          <a:prstGeom prst="rect">
            <a:avLst/>
          </a:prstGeom>
          <a:noFill/>
        </p:spPr>
        <p:txBody>
          <a:bodyPr wrap="square" lIns="0" tIns="0" rIns="0" bIns="0" rtlCol="0" anchor="t"/>
          <a:lstStyle/>
          <a:p>
            <a:pPr marL="0" indent="0" algn="just">
              <a:lnSpc>
                <a:spcPts val="2850"/>
              </a:lnSpc>
              <a:buNone/>
            </a:pPr>
            <a:r>
              <a:rPr lang="en-US" sz="2400" dirty="0">
                <a:solidFill>
                  <a:srgbClr val="2C2821"/>
                </a:solidFill>
                <a:latin typeface="Lora" pitchFamily="34" charset="0"/>
                <a:ea typeface="Lora" pitchFamily="34" charset="-122"/>
                <a:cs typeface="Lora" pitchFamily="34" charset="-120"/>
              </a:rPr>
              <a:t>Autonomous navigation using object detection and AI enables vehicles or robots to move independently by recognizing and avoiding obstacles in real time. This technology combines computer vision, and sensor fusion to process environmental data, ensuring safe and efficient movement without human intervention. </a:t>
            </a:r>
            <a:r>
              <a:rPr lang="en-US" sz="2800" b="1" dirty="0">
                <a:solidFill>
                  <a:srgbClr val="2C2821"/>
                </a:solidFill>
                <a:latin typeface="Lora" pitchFamily="34" charset="0"/>
                <a:ea typeface="Lora" pitchFamily="34" charset="-122"/>
                <a:cs typeface="Lora" pitchFamily="34" charset="-120"/>
              </a:rPr>
              <a:t>                                                                                                                                                                                                                                                                                                                                          </a:t>
            </a:r>
            <a:endParaRPr lang="en-US" sz="2800" b="1" dirty="0"/>
          </a:p>
        </p:txBody>
      </p:sp>
      <p:pic>
        <p:nvPicPr>
          <p:cNvPr id="4" name="Picture 3"/>
          <p:cNvPicPr>
            <a:picLocks noChangeAspect="1"/>
          </p:cNvPicPr>
          <p:nvPr/>
        </p:nvPicPr>
        <p:blipFill>
          <a:blip r:embed="rId1"/>
          <a:stretch>
            <a:fillRect/>
          </a:stretch>
        </p:blipFill>
        <p:spPr>
          <a:xfrm>
            <a:off x="8561070" y="1996440"/>
            <a:ext cx="5898515" cy="62369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2691527"/>
            <a:ext cx="7556421" cy="1417558"/>
          </a:xfrm>
          <a:prstGeom prst="rect">
            <a:avLst/>
          </a:prstGeom>
          <a:noFill/>
        </p:spPr>
        <p:txBody>
          <a:bodyPr wrap="squar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Object Detection with YOLOv8</a:t>
            </a:r>
            <a:endParaRPr lang="en-US" sz="4450" dirty="0"/>
          </a:p>
        </p:txBody>
      </p:sp>
      <p:sp>
        <p:nvSpPr>
          <p:cNvPr id="4" name="Text 1"/>
          <p:cNvSpPr/>
          <p:nvPr/>
        </p:nvSpPr>
        <p:spPr>
          <a:xfrm>
            <a:off x="793790" y="4449247"/>
            <a:ext cx="7556421" cy="1088708"/>
          </a:xfrm>
          <a:prstGeom prst="rect">
            <a:avLst/>
          </a:prstGeom>
          <a:noFill/>
        </p:spPr>
        <p:txBody>
          <a:bodyPr wrap="square" lIns="0" tIns="0" rIns="0" bIns="0" rtlCol="0" anchor="t"/>
          <a:lstStyle/>
          <a:p>
            <a:pPr marL="0" indent="0">
              <a:lnSpc>
                <a:spcPts val="2850"/>
              </a:lnSpc>
              <a:buNone/>
            </a:pPr>
            <a:r>
              <a:rPr lang="en-US" sz="1750" dirty="0">
                <a:solidFill>
                  <a:srgbClr val="2C2821"/>
                </a:solidFill>
                <a:latin typeface="Lora" pitchFamily="34" charset="0"/>
                <a:ea typeface="Lora" pitchFamily="34" charset="-122"/>
                <a:cs typeface="Lora" pitchFamily="34" charset="-120"/>
              </a:rPr>
              <a:t>This presentation explores the capabilities of YOLOv8, a cutting-edge object detection model, and how it can be used to solve real-world problems.</a:t>
            </a:r>
            <a:endParaRPr lang="en-US" sz="1750" dirty="0"/>
          </a:p>
        </p:txBody>
      </p:sp>
      <p:pic>
        <p:nvPicPr>
          <p:cNvPr id="5" name="Picture 4"/>
          <p:cNvPicPr>
            <a:picLocks noChangeAspect="1"/>
          </p:cNvPicPr>
          <p:nvPr/>
        </p:nvPicPr>
        <p:blipFill>
          <a:blip r:embed="rId1"/>
          <a:stretch>
            <a:fillRect/>
          </a:stretch>
        </p:blipFill>
        <p:spPr>
          <a:xfrm>
            <a:off x="8350885" y="635"/>
            <a:ext cx="6279515" cy="82283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6223635" y="579596"/>
            <a:ext cx="5265896" cy="658178"/>
          </a:xfrm>
          <a:prstGeom prst="rect">
            <a:avLst/>
          </a:prstGeom>
          <a:noFill/>
        </p:spPr>
        <p:txBody>
          <a:bodyPr wrap="none" lIns="0" tIns="0" rIns="0" bIns="0" rtlCol="0" anchor="t"/>
          <a:lstStyle/>
          <a:p>
            <a:pPr marL="0" indent="0">
              <a:lnSpc>
                <a:spcPts val="5150"/>
              </a:lnSpc>
              <a:buNone/>
            </a:pPr>
            <a:r>
              <a:rPr lang="en-US" sz="4100" dirty="0">
                <a:solidFill>
                  <a:srgbClr val="233E32"/>
                </a:solidFill>
                <a:latin typeface="Alice" pitchFamily="34" charset="0"/>
                <a:ea typeface="Alice" pitchFamily="34" charset="-122"/>
                <a:cs typeface="Alice" pitchFamily="34" charset="-120"/>
              </a:rPr>
              <a:t>YOLOv8: </a:t>
            </a:r>
            <a:endParaRPr lang="en-US" sz="4100" dirty="0"/>
          </a:p>
        </p:txBody>
      </p:sp>
      <p:sp>
        <p:nvSpPr>
          <p:cNvPr id="4" name="Shape 1"/>
          <p:cNvSpPr/>
          <p:nvPr/>
        </p:nvSpPr>
        <p:spPr>
          <a:xfrm>
            <a:off x="6223635" y="1790581"/>
            <a:ext cx="473869" cy="473869"/>
          </a:xfrm>
          <a:prstGeom prst="roundRect">
            <a:avLst>
              <a:gd name="adj" fmla="val 6668"/>
            </a:avLst>
          </a:prstGeom>
          <a:solidFill>
            <a:srgbClr val="F0EDE6"/>
          </a:solidFill>
        </p:spPr>
      </p:sp>
      <p:sp>
        <p:nvSpPr>
          <p:cNvPr id="5" name="Text 2"/>
          <p:cNvSpPr/>
          <p:nvPr/>
        </p:nvSpPr>
        <p:spPr>
          <a:xfrm>
            <a:off x="6392942" y="1869519"/>
            <a:ext cx="135255" cy="315992"/>
          </a:xfrm>
          <a:prstGeom prst="rect">
            <a:avLst/>
          </a:prstGeom>
          <a:noFill/>
        </p:spPr>
        <p:txBody>
          <a:bodyPr wrap="none" lIns="0" tIns="0" rIns="0" bIns="0" rtlCol="0" anchor="t"/>
          <a:lstStyle/>
          <a:p>
            <a:pPr marL="0" indent="0" algn="ctr">
              <a:lnSpc>
                <a:spcPts val="2450"/>
              </a:lnSpc>
              <a:buNone/>
            </a:pPr>
            <a:r>
              <a:rPr lang="en-US" sz="2450" dirty="0">
                <a:solidFill>
                  <a:srgbClr val="2C2821"/>
                </a:solidFill>
                <a:latin typeface="Alice" pitchFamily="34" charset="0"/>
                <a:ea typeface="Alice" pitchFamily="34" charset="-122"/>
                <a:cs typeface="Alice" pitchFamily="34" charset="-120"/>
              </a:rPr>
              <a:t>1</a:t>
            </a:r>
            <a:endParaRPr lang="en-US" sz="2450" dirty="0"/>
          </a:p>
        </p:txBody>
      </p:sp>
      <p:sp>
        <p:nvSpPr>
          <p:cNvPr id="6" name="Text 3"/>
          <p:cNvSpPr/>
          <p:nvPr/>
        </p:nvSpPr>
        <p:spPr>
          <a:xfrm>
            <a:off x="6908125" y="1790581"/>
            <a:ext cx="2632948" cy="328970"/>
          </a:xfrm>
          <a:prstGeom prst="rect">
            <a:avLst/>
          </a:prstGeom>
          <a:noFill/>
        </p:spPr>
        <p:txBody>
          <a:bodyPr wrap="none" lIns="0" tIns="0" rIns="0" bIns="0" rtlCol="0" anchor="t"/>
          <a:lstStyle/>
          <a:p>
            <a:pPr marL="0" indent="0">
              <a:lnSpc>
                <a:spcPts val="2550"/>
              </a:lnSpc>
              <a:buNone/>
            </a:pPr>
            <a:r>
              <a:rPr lang="en-US" sz="2050" dirty="0">
                <a:solidFill>
                  <a:srgbClr val="2C2821"/>
                </a:solidFill>
                <a:latin typeface="Alice" pitchFamily="34" charset="0"/>
                <a:ea typeface="Alice" pitchFamily="34" charset="-122"/>
                <a:cs typeface="Alice" pitchFamily="34" charset="-120"/>
              </a:rPr>
              <a:t>Enhanced Accuracy</a:t>
            </a:r>
            <a:endParaRPr lang="en-US" sz="2050" dirty="0"/>
          </a:p>
        </p:txBody>
      </p:sp>
      <p:sp>
        <p:nvSpPr>
          <p:cNvPr id="7" name="Text 4"/>
          <p:cNvSpPr/>
          <p:nvPr/>
        </p:nvSpPr>
        <p:spPr>
          <a:xfrm>
            <a:off x="6908125" y="2245876"/>
            <a:ext cx="6985040" cy="673894"/>
          </a:xfrm>
          <a:prstGeom prst="rect">
            <a:avLst/>
          </a:prstGeom>
          <a:noFill/>
        </p:spPr>
        <p:txBody>
          <a:bodyPr wrap="square" lIns="0" tIns="0" rIns="0" bIns="0" rtlCol="0" anchor="t"/>
          <a:lstStyle/>
          <a:p>
            <a:pPr marL="0" indent="0">
              <a:lnSpc>
                <a:spcPts val="2650"/>
              </a:lnSpc>
              <a:buNone/>
            </a:pPr>
            <a:r>
              <a:rPr lang="en-US" sz="1650" dirty="0">
                <a:solidFill>
                  <a:srgbClr val="2C2821"/>
                </a:solidFill>
                <a:latin typeface="Lora" pitchFamily="34" charset="0"/>
                <a:ea typeface="Lora" pitchFamily="34" charset="-122"/>
                <a:cs typeface="Lora" pitchFamily="34" charset="-120"/>
              </a:rPr>
              <a:t>YOLOv8 surpasses previous models in accuracy, achieving state-of-the-art performance on benchmark datasets.</a:t>
            </a:r>
            <a:endParaRPr lang="en-US" sz="1650" dirty="0"/>
          </a:p>
        </p:txBody>
      </p:sp>
      <p:sp>
        <p:nvSpPr>
          <p:cNvPr id="8" name="Shape 5"/>
          <p:cNvSpPr/>
          <p:nvPr/>
        </p:nvSpPr>
        <p:spPr>
          <a:xfrm>
            <a:off x="6223635" y="3367326"/>
            <a:ext cx="473869" cy="473869"/>
          </a:xfrm>
          <a:prstGeom prst="roundRect">
            <a:avLst>
              <a:gd name="adj" fmla="val 6668"/>
            </a:avLst>
          </a:prstGeom>
          <a:solidFill>
            <a:srgbClr val="F0EDE6"/>
          </a:solidFill>
        </p:spPr>
      </p:sp>
      <p:sp>
        <p:nvSpPr>
          <p:cNvPr id="9" name="Text 6"/>
          <p:cNvSpPr/>
          <p:nvPr/>
        </p:nvSpPr>
        <p:spPr>
          <a:xfrm>
            <a:off x="6382941" y="3446264"/>
            <a:ext cx="155138" cy="315992"/>
          </a:xfrm>
          <a:prstGeom prst="rect">
            <a:avLst/>
          </a:prstGeom>
          <a:noFill/>
        </p:spPr>
        <p:txBody>
          <a:bodyPr wrap="none" lIns="0" tIns="0" rIns="0" bIns="0" rtlCol="0" anchor="t"/>
          <a:lstStyle/>
          <a:p>
            <a:pPr marL="0" indent="0" algn="ctr">
              <a:lnSpc>
                <a:spcPts val="2450"/>
              </a:lnSpc>
              <a:buNone/>
            </a:pPr>
            <a:r>
              <a:rPr lang="en-US" sz="2450" dirty="0">
                <a:solidFill>
                  <a:srgbClr val="2C2821"/>
                </a:solidFill>
                <a:latin typeface="Alice" pitchFamily="34" charset="0"/>
                <a:ea typeface="Alice" pitchFamily="34" charset="-122"/>
                <a:cs typeface="Alice" pitchFamily="34" charset="-120"/>
              </a:rPr>
              <a:t>2</a:t>
            </a:r>
            <a:endParaRPr lang="en-US" sz="2450" dirty="0"/>
          </a:p>
        </p:txBody>
      </p:sp>
      <p:sp>
        <p:nvSpPr>
          <p:cNvPr id="10" name="Text 7"/>
          <p:cNvSpPr/>
          <p:nvPr/>
        </p:nvSpPr>
        <p:spPr>
          <a:xfrm>
            <a:off x="6908125" y="3367326"/>
            <a:ext cx="2632948" cy="328970"/>
          </a:xfrm>
          <a:prstGeom prst="rect">
            <a:avLst/>
          </a:prstGeom>
          <a:noFill/>
        </p:spPr>
        <p:txBody>
          <a:bodyPr wrap="none" lIns="0" tIns="0" rIns="0" bIns="0" rtlCol="0" anchor="t"/>
          <a:lstStyle/>
          <a:p>
            <a:pPr marL="0" indent="0">
              <a:lnSpc>
                <a:spcPts val="2550"/>
              </a:lnSpc>
              <a:buNone/>
            </a:pPr>
            <a:r>
              <a:rPr lang="en-US" sz="2050" dirty="0">
                <a:solidFill>
                  <a:srgbClr val="2C2821"/>
                </a:solidFill>
                <a:latin typeface="Alice" pitchFamily="34" charset="0"/>
                <a:ea typeface="Alice" pitchFamily="34" charset="-122"/>
                <a:cs typeface="Alice" pitchFamily="34" charset="-120"/>
              </a:rPr>
              <a:t>Improved Speed</a:t>
            </a:r>
            <a:endParaRPr lang="en-US" sz="2050" dirty="0"/>
          </a:p>
        </p:txBody>
      </p:sp>
      <p:sp>
        <p:nvSpPr>
          <p:cNvPr id="11" name="Text 8"/>
          <p:cNvSpPr/>
          <p:nvPr/>
        </p:nvSpPr>
        <p:spPr>
          <a:xfrm>
            <a:off x="6908125" y="3822621"/>
            <a:ext cx="6985040" cy="673894"/>
          </a:xfrm>
          <a:prstGeom prst="rect">
            <a:avLst/>
          </a:prstGeom>
          <a:noFill/>
        </p:spPr>
        <p:txBody>
          <a:bodyPr wrap="square" lIns="0" tIns="0" rIns="0" bIns="0" rtlCol="0" anchor="t"/>
          <a:lstStyle/>
          <a:p>
            <a:pPr marL="0" indent="0">
              <a:lnSpc>
                <a:spcPts val="2650"/>
              </a:lnSpc>
              <a:buNone/>
            </a:pPr>
            <a:r>
              <a:rPr lang="en-US" sz="1650" dirty="0">
                <a:solidFill>
                  <a:srgbClr val="2C2821"/>
                </a:solidFill>
                <a:latin typeface="Lora" pitchFamily="34" charset="0"/>
                <a:ea typeface="Lora" pitchFamily="34" charset="-122"/>
                <a:cs typeface="Lora" pitchFamily="34" charset="-120"/>
              </a:rPr>
              <a:t>YOLOv8 maintains its real-time processing speed, making it suitable for various applications requiring fast inference.</a:t>
            </a:r>
            <a:endParaRPr lang="en-US" sz="1650" dirty="0"/>
          </a:p>
        </p:txBody>
      </p:sp>
      <p:sp>
        <p:nvSpPr>
          <p:cNvPr id="12" name="Shape 9"/>
          <p:cNvSpPr/>
          <p:nvPr/>
        </p:nvSpPr>
        <p:spPr>
          <a:xfrm>
            <a:off x="6223635" y="4944070"/>
            <a:ext cx="473869" cy="473869"/>
          </a:xfrm>
          <a:prstGeom prst="roundRect">
            <a:avLst>
              <a:gd name="adj" fmla="val 6668"/>
            </a:avLst>
          </a:prstGeom>
          <a:solidFill>
            <a:srgbClr val="F0EDE6"/>
          </a:solidFill>
        </p:spPr>
      </p:sp>
      <p:sp>
        <p:nvSpPr>
          <p:cNvPr id="13" name="Text 10"/>
          <p:cNvSpPr/>
          <p:nvPr/>
        </p:nvSpPr>
        <p:spPr>
          <a:xfrm>
            <a:off x="6383536" y="5023009"/>
            <a:ext cx="153948" cy="315992"/>
          </a:xfrm>
          <a:prstGeom prst="rect">
            <a:avLst/>
          </a:prstGeom>
          <a:noFill/>
        </p:spPr>
        <p:txBody>
          <a:bodyPr wrap="none" lIns="0" tIns="0" rIns="0" bIns="0" rtlCol="0" anchor="t"/>
          <a:lstStyle/>
          <a:p>
            <a:pPr marL="0" indent="0" algn="ctr">
              <a:lnSpc>
                <a:spcPts val="2450"/>
              </a:lnSpc>
              <a:buNone/>
            </a:pPr>
            <a:r>
              <a:rPr lang="en-US" sz="2450" dirty="0">
                <a:solidFill>
                  <a:srgbClr val="2C2821"/>
                </a:solidFill>
                <a:latin typeface="Alice" pitchFamily="34" charset="0"/>
                <a:ea typeface="Alice" pitchFamily="34" charset="-122"/>
                <a:cs typeface="Alice" pitchFamily="34" charset="-120"/>
              </a:rPr>
              <a:t>3</a:t>
            </a:r>
            <a:endParaRPr lang="en-US" sz="2450" dirty="0"/>
          </a:p>
        </p:txBody>
      </p:sp>
      <p:sp>
        <p:nvSpPr>
          <p:cNvPr id="14" name="Text 11"/>
          <p:cNvSpPr/>
          <p:nvPr/>
        </p:nvSpPr>
        <p:spPr>
          <a:xfrm>
            <a:off x="6908125" y="4944070"/>
            <a:ext cx="2632948" cy="328970"/>
          </a:xfrm>
          <a:prstGeom prst="rect">
            <a:avLst/>
          </a:prstGeom>
          <a:noFill/>
        </p:spPr>
        <p:txBody>
          <a:bodyPr wrap="none" lIns="0" tIns="0" rIns="0" bIns="0" rtlCol="0" anchor="t"/>
          <a:lstStyle/>
          <a:p>
            <a:pPr marL="0" indent="0">
              <a:lnSpc>
                <a:spcPts val="2550"/>
              </a:lnSpc>
              <a:buNone/>
            </a:pPr>
            <a:r>
              <a:rPr lang="en-US" sz="2050" dirty="0">
                <a:solidFill>
                  <a:srgbClr val="2C2821"/>
                </a:solidFill>
                <a:latin typeface="Alice" pitchFamily="34" charset="0"/>
                <a:ea typeface="Alice" pitchFamily="34" charset="-122"/>
                <a:cs typeface="Alice" pitchFamily="34" charset="-120"/>
              </a:rPr>
              <a:t>Flexible Architecture</a:t>
            </a:r>
            <a:endParaRPr lang="en-US" sz="2050" dirty="0"/>
          </a:p>
        </p:txBody>
      </p:sp>
      <p:sp>
        <p:nvSpPr>
          <p:cNvPr id="15" name="Text 12"/>
          <p:cNvSpPr/>
          <p:nvPr/>
        </p:nvSpPr>
        <p:spPr>
          <a:xfrm>
            <a:off x="6908125" y="5399365"/>
            <a:ext cx="6985040" cy="673894"/>
          </a:xfrm>
          <a:prstGeom prst="rect">
            <a:avLst/>
          </a:prstGeom>
          <a:noFill/>
        </p:spPr>
        <p:txBody>
          <a:bodyPr wrap="square" lIns="0" tIns="0" rIns="0" bIns="0" rtlCol="0" anchor="t"/>
          <a:lstStyle/>
          <a:p>
            <a:pPr marL="0" indent="0">
              <a:lnSpc>
                <a:spcPts val="2650"/>
              </a:lnSpc>
              <a:buNone/>
            </a:pPr>
            <a:r>
              <a:rPr lang="en-US" sz="1650" dirty="0">
                <a:solidFill>
                  <a:srgbClr val="2C2821"/>
                </a:solidFill>
                <a:latin typeface="Lora" pitchFamily="34" charset="0"/>
                <a:ea typeface="Lora" pitchFamily="34" charset="-122"/>
                <a:cs typeface="Lora" pitchFamily="34" charset="-120"/>
              </a:rPr>
              <a:t>YOLOv8 offers different model sizes, allowing for customization based on performance and resource constraints.</a:t>
            </a:r>
            <a:endParaRPr lang="en-US" sz="1650" dirty="0"/>
          </a:p>
        </p:txBody>
      </p:sp>
      <p:sp>
        <p:nvSpPr>
          <p:cNvPr id="16" name="Shape 13"/>
          <p:cNvSpPr/>
          <p:nvPr/>
        </p:nvSpPr>
        <p:spPr>
          <a:xfrm>
            <a:off x="6223635" y="6520815"/>
            <a:ext cx="473869" cy="473869"/>
          </a:xfrm>
          <a:prstGeom prst="roundRect">
            <a:avLst>
              <a:gd name="adj" fmla="val 6668"/>
            </a:avLst>
          </a:prstGeom>
          <a:solidFill>
            <a:srgbClr val="F0EDE6"/>
          </a:solidFill>
        </p:spPr>
      </p:sp>
      <p:sp>
        <p:nvSpPr>
          <p:cNvPr id="17" name="Text 14"/>
          <p:cNvSpPr/>
          <p:nvPr/>
        </p:nvSpPr>
        <p:spPr>
          <a:xfrm>
            <a:off x="6382226" y="6599753"/>
            <a:ext cx="156686" cy="315992"/>
          </a:xfrm>
          <a:prstGeom prst="rect">
            <a:avLst/>
          </a:prstGeom>
          <a:noFill/>
        </p:spPr>
        <p:txBody>
          <a:bodyPr wrap="none" lIns="0" tIns="0" rIns="0" bIns="0" rtlCol="0" anchor="t"/>
          <a:lstStyle/>
          <a:p>
            <a:pPr marL="0" indent="0" algn="ctr">
              <a:lnSpc>
                <a:spcPts val="2450"/>
              </a:lnSpc>
              <a:buNone/>
            </a:pPr>
            <a:r>
              <a:rPr lang="en-US" sz="2450" dirty="0">
                <a:solidFill>
                  <a:srgbClr val="2C2821"/>
                </a:solidFill>
                <a:latin typeface="Alice" pitchFamily="34" charset="0"/>
                <a:ea typeface="Alice" pitchFamily="34" charset="-122"/>
                <a:cs typeface="Alice" pitchFamily="34" charset="-120"/>
              </a:rPr>
              <a:t>4</a:t>
            </a:r>
            <a:endParaRPr lang="en-US" sz="2450" dirty="0"/>
          </a:p>
        </p:txBody>
      </p:sp>
      <p:sp>
        <p:nvSpPr>
          <p:cNvPr id="18" name="Text 15"/>
          <p:cNvSpPr/>
          <p:nvPr/>
        </p:nvSpPr>
        <p:spPr>
          <a:xfrm>
            <a:off x="6908125" y="6520815"/>
            <a:ext cx="2632948" cy="328970"/>
          </a:xfrm>
          <a:prstGeom prst="rect">
            <a:avLst/>
          </a:prstGeom>
          <a:noFill/>
        </p:spPr>
        <p:txBody>
          <a:bodyPr wrap="none" lIns="0" tIns="0" rIns="0" bIns="0" rtlCol="0" anchor="t"/>
          <a:lstStyle/>
          <a:p>
            <a:pPr marL="0" indent="0">
              <a:lnSpc>
                <a:spcPts val="2550"/>
              </a:lnSpc>
              <a:buNone/>
            </a:pPr>
            <a:r>
              <a:rPr lang="en-US" sz="2050" dirty="0">
                <a:solidFill>
                  <a:srgbClr val="2C2821"/>
                </a:solidFill>
                <a:latin typeface="Alice" pitchFamily="34" charset="0"/>
                <a:ea typeface="Alice" pitchFamily="34" charset="-122"/>
                <a:cs typeface="Alice" pitchFamily="34" charset="-120"/>
              </a:rPr>
              <a:t>Simplified Training</a:t>
            </a:r>
            <a:endParaRPr lang="en-US" sz="2050" dirty="0"/>
          </a:p>
        </p:txBody>
      </p:sp>
      <p:sp>
        <p:nvSpPr>
          <p:cNvPr id="19" name="Text 16"/>
          <p:cNvSpPr/>
          <p:nvPr/>
        </p:nvSpPr>
        <p:spPr>
          <a:xfrm>
            <a:off x="6908125" y="6976110"/>
            <a:ext cx="6985040" cy="673894"/>
          </a:xfrm>
          <a:prstGeom prst="rect">
            <a:avLst/>
          </a:prstGeom>
          <a:noFill/>
        </p:spPr>
        <p:txBody>
          <a:bodyPr wrap="square" lIns="0" tIns="0" rIns="0" bIns="0" rtlCol="0" anchor="t"/>
          <a:lstStyle/>
          <a:p>
            <a:pPr marL="0" indent="0">
              <a:lnSpc>
                <a:spcPts val="2650"/>
              </a:lnSpc>
              <a:buNone/>
            </a:pPr>
            <a:r>
              <a:rPr lang="en-US" sz="1650" dirty="0">
                <a:solidFill>
                  <a:srgbClr val="2C2821"/>
                </a:solidFill>
                <a:latin typeface="Lora" pitchFamily="34" charset="0"/>
                <a:ea typeface="Lora" pitchFamily="34" charset="-122"/>
                <a:cs typeface="Lora" pitchFamily="34" charset="-120"/>
              </a:rPr>
              <a:t>The training process in YOLOv8 is simplified, making it easier for developers to implement and optimize the model.</a:t>
            </a:r>
            <a:endParaRPr lang="en-US" sz="1650" dirty="0"/>
          </a:p>
        </p:txBody>
      </p:sp>
      <mc:AlternateContent xmlns:mc="http://schemas.openxmlformats.org/markup-compatibility/2006" xmlns:p14="http://schemas.microsoft.com/office/powerpoint/2010/main">
        <mc:Choice Requires="p14">
          <p:contentPart r:id="rId1" p14:bwMode="auto">
            <p14:nvContentPartPr>
              <p14:cNvPr id="20" name="Ink 19"/>
              <p14:cNvContentPartPr/>
              <p14:nvPr/>
            </p14:nvContentPartPr>
            <p14:xfrm>
              <a:off x="12934950" y="7316470"/>
              <a:ext cx="162560" cy="684530"/>
            </p14:xfrm>
          </p:contentPart>
        </mc:Choice>
        <mc:Fallback xmlns="">
          <p:pic>
            <p:nvPicPr>
              <p:cNvPr id="20" name="Ink 19"/>
            </p:nvPicPr>
            <p:blipFill>
              <a:blip r:embed="rId2"/>
            </p:blipFill>
            <p:spPr>
              <a:xfrm>
                <a:off x="12934950" y="7316470"/>
                <a:ext cx="162560" cy="68453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1" name="Ink 20"/>
              <p14:cNvContentPartPr/>
              <p14:nvPr/>
            </p14:nvContentPartPr>
            <p14:xfrm>
              <a:off x="12901295" y="7886700"/>
              <a:ext cx="46355" cy="67945"/>
            </p14:xfrm>
          </p:contentPart>
        </mc:Choice>
        <mc:Fallback xmlns="">
          <p:pic>
            <p:nvPicPr>
              <p:cNvPr id="21" name="Ink 20"/>
            </p:nvPicPr>
            <p:blipFill>
              <a:blip r:embed="rId4"/>
            </p:blipFill>
            <p:spPr>
              <a:xfrm>
                <a:off x="12901295" y="7886700"/>
                <a:ext cx="46355" cy="67945"/>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2" name="Ink 21"/>
              <p14:cNvContentPartPr/>
              <p14:nvPr/>
            </p14:nvContentPartPr>
            <p14:xfrm>
              <a:off x="12901295" y="7849870"/>
              <a:ext cx="384810" cy="104775"/>
            </p14:xfrm>
          </p:contentPart>
        </mc:Choice>
        <mc:Fallback xmlns="">
          <p:pic>
            <p:nvPicPr>
              <p:cNvPr id="22" name="Ink 21"/>
            </p:nvPicPr>
            <p:blipFill>
              <a:blip r:embed="rId6"/>
            </p:blipFill>
            <p:spPr>
              <a:xfrm>
                <a:off x="12901295" y="7849870"/>
                <a:ext cx="384810" cy="10477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3" name="Ink 22"/>
              <p14:cNvContentPartPr/>
              <p14:nvPr/>
            </p14:nvContentPartPr>
            <p14:xfrm>
              <a:off x="13165455" y="7861935"/>
              <a:ext cx="635" cy="635"/>
            </p14:xfrm>
          </p:contentPart>
        </mc:Choice>
        <mc:Fallback xmlns="">
          <p:pic>
            <p:nvPicPr>
              <p:cNvPr id="23" name="Ink 22"/>
            </p:nvPicPr>
            <p:blipFill>
              <a:blip r:embed="rId8"/>
            </p:blipFill>
            <p:spPr>
              <a:xfrm>
                <a:off x="13165455" y="7861935"/>
                <a:ext cx="635" cy="63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4" name="Ink 23"/>
              <p14:cNvContentPartPr/>
              <p14:nvPr/>
            </p14:nvContentPartPr>
            <p14:xfrm>
              <a:off x="12717145" y="7639050"/>
              <a:ext cx="1828800" cy="535305"/>
            </p14:xfrm>
          </p:contentPart>
        </mc:Choice>
        <mc:Fallback xmlns="">
          <p:pic>
            <p:nvPicPr>
              <p:cNvPr id="24" name="Ink 23"/>
            </p:nvPicPr>
            <p:blipFill>
              <a:blip r:embed="rId10"/>
            </p:blipFill>
            <p:spPr>
              <a:xfrm>
                <a:off x="12717145" y="7639050"/>
                <a:ext cx="1828800" cy="535305"/>
              </a:xfrm>
              <a:prstGeom prst="rect"/>
            </p:spPr>
          </p:pic>
        </mc:Fallback>
      </mc:AlternateContent>
      <p:pic>
        <p:nvPicPr>
          <p:cNvPr id="25" name="Picture 24"/>
          <p:cNvPicPr>
            <a:picLocks noChangeAspect="1"/>
          </p:cNvPicPr>
          <p:nvPr/>
        </p:nvPicPr>
        <p:blipFill>
          <a:blip r:embed="rId11"/>
          <a:stretch>
            <a:fillRect/>
          </a:stretch>
        </p:blipFill>
        <p:spPr>
          <a:xfrm>
            <a:off x="0" y="0"/>
            <a:ext cx="4648835" cy="822134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0" y="2233930"/>
            <a:ext cx="14629765" cy="5915025"/>
          </a:xfrm>
          <a:prstGeom prst="rect">
            <a:avLst/>
          </a:prstGeom>
        </p:spPr>
      </p:pic>
      <p:sp>
        <p:nvSpPr>
          <p:cNvPr id="3" name="Text Box 2"/>
          <p:cNvSpPr txBox="1"/>
          <p:nvPr/>
        </p:nvSpPr>
        <p:spPr>
          <a:xfrm>
            <a:off x="706120" y="427355"/>
            <a:ext cx="12954635" cy="1816100"/>
          </a:xfrm>
          <a:prstGeom prst="rect">
            <a:avLst/>
          </a:prstGeom>
          <a:noFill/>
        </p:spPr>
        <p:txBody>
          <a:bodyPr wrap="square" rtlCol="0">
            <a:noAutofit/>
          </a:bodyPr>
          <a:p>
            <a:r>
              <a:rPr lang="en-US" altLang="en-US" sz="2800">
                <a:latin typeface="Times New Roman" panose="02020603050405020304" charset="0"/>
                <a:cs typeface="Times New Roman" panose="02020603050405020304" charset="0"/>
              </a:rPr>
              <a:t>The data is collected from the college premises manually by capturing the photos of the college premises and the second stage involves labelling the photos by creating classes and epochs by using the software named roboflow which is used for labelling and training the dataset. The number of images collected is 1000</a:t>
            </a:r>
            <a:endParaRPr lang="en-US" altLang="en-US" sz="28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93790" y="3669744"/>
            <a:ext cx="5670590" cy="708779"/>
          </a:xfrm>
          <a:prstGeom prst="rect">
            <a:avLst/>
          </a:prstGeom>
          <a:noFill/>
        </p:spPr>
        <p:txBody>
          <a:bodyPr wrap="none" lIns="0" tIns="0" rIns="0" bIns="0" rtlCol="0" anchor="t"/>
          <a:lstStyle/>
          <a:p>
            <a:pPr marL="0" indent="0">
              <a:lnSpc>
                <a:spcPts val="5550"/>
              </a:lnSpc>
              <a:buNone/>
            </a:pPr>
            <a:r>
              <a:rPr lang="en-US" sz="4450" dirty="0">
                <a:solidFill>
                  <a:srgbClr val="233E32"/>
                </a:solidFill>
                <a:latin typeface="Alice" pitchFamily="34" charset="0"/>
                <a:ea typeface="Alice" pitchFamily="34" charset="-122"/>
                <a:cs typeface="Alice" pitchFamily="34" charset="-120"/>
              </a:rPr>
              <a:t>Dataset Preparation</a:t>
            </a:r>
            <a:endParaRPr lang="en-US" sz="4450" dirty="0"/>
          </a:p>
        </p:txBody>
      </p:sp>
      <p:sp>
        <p:nvSpPr>
          <p:cNvPr id="4" name="Shape 1"/>
          <p:cNvSpPr/>
          <p:nvPr/>
        </p:nvSpPr>
        <p:spPr>
          <a:xfrm>
            <a:off x="793790" y="5739408"/>
            <a:ext cx="3005495" cy="226814"/>
          </a:xfrm>
          <a:prstGeom prst="roundRect">
            <a:avLst>
              <a:gd name="adj" fmla="val 15001"/>
            </a:avLst>
          </a:prstGeom>
          <a:solidFill>
            <a:srgbClr val="F0EDE6"/>
          </a:solidFill>
        </p:spPr>
      </p:sp>
      <p:sp>
        <p:nvSpPr>
          <p:cNvPr id="5" name="Text 2"/>
          <p:cNvSpPr/>
          <p:nvPr/>
        </p:nvSpPr>
        <p:spPr>
          <a:xfrm>
            <a:off x="793790" y="6306383"/>
            <a:ext cx="3005495" cy="1088708"/>
          </a:xfrm>
          <a:prstGeom prst="rect">
            <a:avLst/>
          </a:prstGeom>
          <a:noFill/>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Gather images and label bounding boxes for objects of interest using Roboflow.</a:t>
            </a:r>
            <a:endParaRPr lang="en-US" sz="1750" dirty="0"/>
          </a:p>
        </p:txBody>
      </p:sp>
      <p:sp>
        <p:nvSpPr>
          <p:cNvPr id="6" name="Shape 3"/>
          <p:cNvSpPr/>
          <p:nvPr/>
        </p:nvSpPr>
        <p:spPr>
          <a:xfrm>
            <a:off x="4139446" y="5399127"/>
            <a:ext cx="3005614" cy="226814"/>
          </a:xfrm>
          <a:prstGeom prst="roundRect">
            <a:avLst>
              <a:gd name="adj" fmla="val 15001"/>
            </a:avLst>
          </a:prstGeom>
          <a:solidFill>
            <a:srgbClr val="F0EDE6"/>
          </a:solidFill>
        </p:spPr>
      </p:sp>
      <p:sp>
        <p:nvSpPr>
          <p:cNvPr id="7" name="Text 4"/>
          <p:cNvSpPr/>
          <p:nvPr/>
        </p:nvSpPr>
        <p:spPr>
          <a:xfrm>
            <a:off x="4139446" y="5966103"/>
            <a:ext cx="3005614" cy="1088708"/>
          </a:xfrm>
          <a:prstGeom prst="rect">
            <a:avLst/>
          </a:prstGeom>
          <a:noFill/>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Split the dataset into training and test sets.</a:t>
            </a:r>
            <a:endParaRPr lang="en-US" sz="1750" dirty="0"/>
          </a:p>
        </p:txBody>
      </p:sp>
      <p:sp>
        <p:nvSpPr>
          <p:cNvPr id="8" name="Shape 5"/>
          <p:cNvSpPr/>
          <p:nvPr/>
        </p:nvSpPr>
        <p:spPr>
          <a:xfrm>
            <a:off x="7485221" y="5058847"/>
            <a:ext cx="3005614" cy="226814"/>
          </a:xfrm>
          <a:prstGeom prst="roundRect">
            <a:avLst>
              <a:gd name="adj" fmla="val 15001"/>
            </a:avLst>
          </a:prstGeom>
          <a:solidFill>
            <a:srgbClr val="F0EDE6"/>
          </a:solidFill>
        </p:spPr>
      </p:sp>
      <p:sp>
        <p:nvSpPr>
          <p:cNvPr id="9" name="Text 6"/>
          <p:cNvSpPr/>
          <p:nvPr/>
        </p:nvSpPr>
        <p:spPr>
          <a:xfrm>
            <a:off x="7485221" y="5625822"/>
            <a:ext cx="3005614" cy="1451610"/>
          </a:xfrm>
          <a:prstGeom prst="rect">
            <a:avLst/>
          </a:prstGeom>
          <a:noFill/>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Augment the dataset with transformations like flipping, scaling, and cropping.</a:t>
            </a:r>
            <a:endParaRPr lang="en-US" sz="1750" dirty="0"/>
          </a:p>
        </p:txBody>
      </p:sp>
      <p:sp>
        <p:nvSpPr>
          <p:cNvPr id="10" name="Shape 7"/>
          <p:cNvSpPr/>
          <p:nvPr/>
        </p:nvSpPr>
        <p:spPr>
          <a:xfrm>
            <a:off x="10830997" y="4718685"/>
            <a:ext cx="3005614" cy="226814"/>
          </a:xfrm>
          <a:prstGeom prst="roundRect">
            <a:avLst>
              <a:gd name="adj" fmla="val 15001"/>
            </a:avLst>
          </a:prstGeom>
          <a:solidFill>
            <a:srgbClr val="F0EDE6"/>
          </a:solidFill>
        </p:spPr>
      </p:sp>
      <p:sp>
        <p:nvSpPr>
          <p:cNvPr id="11" name="Text 8"/>
          <p:cNvSpPr/>
          <p:nvPr/>
        </p:nvSpPr>
        <p:spPr>
          <a:xfrm>
            <a:off x="10830997" y="5285661"/>
            <a:ext cx="3005614" cy="1088708"/>
          </a:xfrm>
          <a:prstGeom prst="rect">
            <a:avLst/>
          </a:prstGeom>
          <a:noFill/>
        </p:spPr>
        <p:txBody>
          <a:bodyPr wrap="square" lIns="0" tIns="0" rIns="0" bIns="0" rtlCol="0" anchor="t"/>
          <a:lstStyle/>
          <a:p>
            <a:pPr marL="0" indent="0" algn="l">
              <a:lnSpc>
                <a:spcPts val="2850"/>
              </a:lnSpc>
              <a:buNone/>
            </a:pPr>
            <a:r>
              <a:rPr lang="en-US" sz="1750" dirty="0">
                <a:solidFill>
                  <a:srgbClr val="2C2821"/>
                </a:solidFill>
                <a:latin typeface="Lora" pitchFamily="34" charset="0"/>
                <a:ea typeface="Lora" pitchFamily="34" charset="-122"/>
                <a:cs typeface="Lora" pitchFamily="34" charset="-120"/>
              </a:rPr>
              <a:t>Prepare the dataset in a format compatible with YOLOv8.</a:t>
            </a:r>
            <a:endParaRPr lang="en-US" sz="1750" dirty="0"/>
          </a:p>
        </p:txBody>
      </p:sp>
      <mc:AlternateContent xmlns:mc="http://schemas.openxmlformats.org/markup-compatibility/2006" xmlns:p14="http://schemas.microsoft.com/office/powerpoint/2010/main">
        <mc:Choice Requires="p14">
          <p:contentPart r:id="rId1" p14:bwMode="auto">
            <p14:nvContentPartPr>
              <p14:cNvPr id="12" name="Ink 11"/>
              <p14:cNvContentPartPr/>
              <p14:nvPr/>
            </p14:nvContentPartPr>
            <p14:xfrm>
              <a:off x="12820015" y="7780655"/>
              <a:ext cx="1680210" cy="369570"/>
            </p14:xfrm>
          </p:contentPart>
        </mc:Choice>
        <mc:Fallback xmlns="">
          <p:pic>
            <p:nvPicPr>
              <p:cNvPr id="12" name="Ink 11"/>
            </p:nvPicPr>
            <p:blipFill>
              <a:blip r:embed="rId2"/>
            </p:blipFill>
            <p:spPr>
              <a:xfrm>
                <a:off x="12820015" y="7780655"/>
                <a:ext cx="1680210" cy="369570"/>
              </a:xfrm>
              <a:prstGeom prst="rect"/>
            </p:spPr>
          </p:pic>
        </mc:Fallback>
      </mc:AlternateContent>
      <p:pic>
        <p:nvPicPr>
          <p:cNvPr id="13" name="Picture 12"/>
          <p:cNvPicPr>
            <a:picLocks noChangeAspect="1"/>
          </p:cNvPicPr>
          <p:nvPr/>
        </p:nvPicPr>
        <p:blipFill>
          <a:blip r:embed="rId3"/>
          <a:stretch>
            <a:fillRect/>
          </a:stretch>
        </p:blipFill>
        <p:spPr>
          <a:xfrm>
            <a:off x="173355" y="147955"/>
            <a:ext cx="13990320" cy="34956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1081405" y="1681480"/>
            <a:ext cx="12606655" cy="1709420"/>
          </a:xfrm>
          <a:prstGeom prst="rect">
            <a:avLst/>
          </a:prstGeom>
        </p:spPr>
      </p:pic>
      <p:sp>
        <p:nvSpPr>
          <p:cNvPr id="3" name="Text Box 2"/>
          <p:cNvSpPr txBox="1"/>
          <p:nvPr/>
        </p:nvSpPr>
        <p:spPr>
          <a:xfrm>
            <a:off x="1094740" y="1166495"/>
            <a:ext cx="5283835" cy="368300"/>
          </a:xfrm>
          <a:prstGeom prst="rect">
            <a:avLst/>
          </a:prstGeom>
          <a:noFill/>
        </p:spPr>
        <p:txBody>
          <a:bodyPr wrap="square" rtlCol="0">
            <a:spAutoFit/>
          </a:bodyPr>
          <a:p>
            <a:r>
              <a:rPr lang="en-IN" altLang="en-US" b="1">
                <a:latin typeface="Arial" panose="020B0604020202020204" pitchFamily="34" charset="0"/>
                <a:cs typeface="Arial" panose="020B0604020202020204" pitchFamily="34" charset="0"/>
              </a:rPr>
              <a:t>CODE TO TRAIN THE MODEL:</a:t>
            </a:r>
            <a:endParaRPr lang="en-IN" altLang="en-US" b="1">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r:id="rId2" p14:bwMode="auto">
            <p14:nvContentPartPr>
              <p14:cNvPr id="4" name="Ink 3"/>
              <p14:cNvContentPartPr/>
              <p14:nvPr/>
            </p14:nvContentPartPr>
            <p14:xfrm>
              <a:off x="12773025" y="7743190"/>
              <a:ext cx="1793875" cy="371475"/>
            </p14:xfrm>
          </p:contentPart>
        </mc:Choice>
        <mc:Fallback xmlns="">
          <p:pic>
            <p:nvPicPr>
              <p:cNvPr id="4" name="Ink 3"/>
            </p:nvPicPr>
            <p:blipFill>
              <a:blip r:embed="rId3"/>
            </p:blipFill>
            <p:spPr>
              <a:xfrm>
                <a:off x="12773025" y="7743190"/>
                <a:ext cx="1793875" cy="371475"/>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5" name="Ink 4"/>
              <p14:cNvContentPartPr/>
              <p14:nvPr/>
            </p14:nvContentPartPr>
            <p14:xfrm>
              <a:off x="4163695" y="5923280"/>
              <a:ext cx="635" cy="635"/>
            </p14:xfrm>
          </p:contentPart>
        </mc:Choice>
        <mc:Fallback xmlns="">
          <p:pic>
            <p:nvPicPr>
              <p:cNvPr id="5" name="Ink 4"/>
            </p:nvPicPr>
            <p:blipFill>
              <a:blip r:embed="rId5"/>
            </p:blipFill>
            <p:spPr>
              <a:xfrm>
                <a:off x="4163695" y="5923280"/>
                <a:ext cx="635" cy="635"/>
              </a:xfrm>
              <a:prstGeom prst="rect"/>
            </p:spPr>
          </p:pic>
        </mc:Fallback>
      </mc:AlternateContent>
      <p:pic>
        <p:nvPicPr>
          <p:cNvPr id="7" name="Picture 3"/>
          <p:cNvPicPr>
            <a:picLocks noChangeAspect="1"/>
          </p:cNvPicPr>
          <p:nvPr/>
        </p:nvPicPr>
        <p:blipFill>
          <a:blip r:embed="rId6"/>
          <a:stretch>
            <a:fillRect/>
          </a:stretch>
        </p:blipFill>
        <p:spPr>
          <a:xfrm>
            <a:off x="1080770" y="4114800"/>
            <a:ext cx="12583160" cy="3345180"/>
          </a:xfrm>
          <a:prstGeom prst="rect">
            <a:avLst/>
          </a:prstGeom>
          <a:noFill/>
          <a:ln>
            <a:noFill/>
          </a:ln>
        </p:spPr>
      </p:pic>
      <p:pic>
        <p:nvPicPr>
          <p:cNvPr id="6" name="Picture 5"/>
          <p:cNvPicPr>
            <a:picLocks noChangeAspect="1"/>
          </p:cNvPicPr>
          <p:nvPr/>
        </p:nvPicPr>
        <p:blipFill>
          <a:blip r:embed="rId7"/>
          <a:stretch>
            <a:fillRect/>
          </a:stretch>
        </p:blipFill>
        <p:spPr>
          <a:xfrm>
            <a:off x="177800" y="4114800"/>
            <a:ext cx="14163675" cy="364807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16535" y="127000"/>
            <a:ext cx="14232890" cy="8010525"/>
          </a:xfrm>
          <a:prstGeom prst="rect">
            <a:avLst/>
          </a:prstGeom>
        </p:spPr>
      </p:pic>
      <p:pic>
        <p:nvPicPr>
          <p:cNvPr id="5" name="Picture 4"/>
          <p:cNvPicPr>
            <a:picLocks noChangeAspect="1"/>
          </p:cNvPicPr>
          <p:nvPr/>
        </p:nvPicPr>
        <p:blipFill>
          <a:blip r:embed="rId2"/>
          <a:stretch>
            <a:fillRect/>
          </a:stretch>
        </p:blipFill>
        <p:spPr>
          <a:xfrm>
            <a:off x="8789035" y="1903730"/>
            <a:ext cx="4876800" cy="3657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635" y="367030"/>
            <a:ext cx="14629765" cy="7700010"/>
          </a:xfrm>
          <a:prstGeom prst="rect">
            <a:avLst/>
          </a:prstGeom>
        </p:spPr>
      </p:pic>
      <p:pic>
        <p:nvPicPr>
          <p:cNvPr id="3" name="Picture 2"/>
          <p:cNvPicPr>
            <a:picLocks noChangeAspect="1"/>
          </p:cNvPicPr>
          <p:nvPr/>
        </p:nvPicPr>
        <p:blipFill>
          <a:blip r:embed="rId2"/>
          <a:stretch>
            <a:fillRect/>
          </a:stretch>
        </p:blipFill>
        <p:spPr>
          <a:xfrm>
            <a:off x="9423400" y="367665"/>
            <a:ext cx="5206365" cy="76993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3553</Words>
  <Application>WPS Slides</Application>
  <PresentationFormat>Custom</PresentationFormat>
  <Paragraphs>91</Paragraphs>
  <Slides>11</Slides>
  <Notes>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11</vt:i4>
      </vt:variant>
    </vt:vector>
  </HeadingPairs>
  <TitlesOfParts>
    <vt:vector size="25" baseType="lpstr">
      <vt:lpstr>Arial</vt:lpstr>
      <vt:lpstr>SimSun</vt:lpstr>
      <vt:lpstr>Wingdings</vt:lpstr>
      <vt:lpstr>Alice</vt:lpstr>
      <vt:lpstr>Alice</vt:lpstr>
      <vt:lpstr>Alice</vt:lpstr>
      <vt:lpstr>Lora</vt:lpstr>
      <vt:lpstr>Lora</vt:lpstr>
      <vt:lpstr>Lora</vt:lpstr>
      <vt:lpstr>Calibri</vt:lpstr>
      <vt:lpstr>Microsoft YaHei</vt:lpstr>
      <vt:lpstr>Arial Unicode MS</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Lokesh Kumar</cp:lastModifiedBy>
  <cp:revision>22</cp:revision>
  <dcterms:created xsi:type="dcterms:W3CDTF">2025-02-12T17:09:00Z</dcterms:created>
  <dcterms:modified xsi:type="dcterms:W3CDTF">2025-04-29T16:39:18Z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D99002C9ED3F427BB5C2210EDAA6BB7B_13</vt:lpwstr>
  </property>
  <property fmtid="{D5CDD505-2E9C-101B-9397-08002B2CF9AE}" pid="3" name="KSOProductBuildVer">
    <vt:lpwstr>1033-12.2.0.20795</vt:lpwstr>
  </property>
</Properties>
</file>